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1.jpg"/><Relationship Id="rId5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I’m Okay To Play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Dangers That Concussions Pose To Today’s Youth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By: Connor Grabowski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Concussions among youth continue to grow and plague our young athletes.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Approximately 1% of the US population suffers a concussion every year (3.8 million).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Athletes and young people do not feel a sense of urgency to report them properly.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About 50% of concussions go unreported or untreated (NY Times).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Advocacy Project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Spread awareness to young athletes about the dangers of concussions and the </a:t>
            </a:r>
            <a:r>
              <a:rPr b="1" lang="en"/>
              <a:t>proper</a:t>
            </a:r>
            <a:r>
              <a:rPr lang="en"/>
              <a:t> steps to take to report them.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visited Holy Ghost Prep’s Varsity Baseball team and gave a presentation at practice.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Topics included: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Statistics about concussions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Worst-case scenarios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Informing audience of precautions and steps to take towards safety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Polling of audience about past experience with concussions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Answering questions the audience may have had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Goal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goal of 0 concussions this season is unrealistic as concussions are a natural outcome of athletes playing hard and wanting to win.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realistic goal for this is that none of the athletes I presented too fail to report concussions or feel lasting effects of them.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plan on attending their game on May 6th and giving another short talk about how they now feel about concussions and its relationship with the game of baseball.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Rhetorical Choices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Modes of persuasion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Ethos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Logos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Pathos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Kairos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Language (formal vs. casual)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925" y="436375"/>
            <a:ext cx="2281725" cy="42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100" y="444100"/>
            <a:ext cx="2368625" cy="45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25" y="127225"/>
            <a:ext cx="3588308" cy="269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0150" y="1984050"/>
            <a:ext cx="1669929" cy="169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