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10" r:id="rId5"/>
    <p:sldId id="324" r:id="rId6"/>
    <p:sldId id="313" r:id="rId7"/>
    <p:sldId id="325" r:id="rId8"/>
    <p:sldId id="326" r:id="rId9"/>
    <p:sldId id="314" r:id="rId10"/>
    <p:sldId id="315" r:id="rId11"/>
    <p:sldId id="316" r:id="rId12"/>
    <p:sldId id="317" r:id="rId13"/>
    <p:sldId id="327" r:id="rId14"/>
    <p:sldId id="318" r:id="rId15"/>
    <p:sldId id="319" r:id="rId16"/>
    <p:sldId id="320" r:id="rId17"/>
    <p:sldId id="321" r:id="rId18"/>
    <p:sldId id="322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E8F0F6"/>
    <a:srgbClr val="8FAADC"/>
    <a:srgbClr val="53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35F9F-2CAD-48EF-9962-F5FD15792D34}" v="9" dt="2019-08-15T13:53:50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gel Conway, Emily" userId="f033c818-921a-4dff-aace-0f75f0cf9a51" providerId="ADAL" clId="{DC63B631-95C2-4DC9-91E5-80284A9898CB}"/>
    <pc:docChg chg="custSel addSld delSld modSld">
      <pc:chgData name="Fogel Conway, Emily" userId="f033c818-921a-4dff-aace-0f75f0cf9a51" providerId="ADAL" clId="{DC63B631-95C2-4DC9-91E5-80284A9898CB}" dt="2019-08-15T13:53:50.790" v="348" actId="27636"/>
      <pc:docMkLst>
        <pc:docMk/>
      </pc:docMkLst>
      <pc:sldChg chg="del">
        <pc:chgData name="Fogel Conway, Emily" userId="f033c818-921a-4dff-aace-0f75f0cf9a51" providerId="ADAL" clId="{DC63B631-95C2-4DC9-91E5-80284A9898CB}" dt="2019-08-15T13:43:28.912" v="146" actId="2696"/>
        <pc:sldMkLst>
          <pc:docMk/>
          <pc:sldMk cId="2193593458" sldId="256"/>
        </pc:sldMkLst>
      </pc:sldChg>
      <pc:sldChg chg="del">
        <pc:chgData name="Fogel Conway, Emily" userId="f033c818-921a-4dff-aace-0f75f0cf9a51" providerId="ADAL" clId="{DC63B631-95C2-4DC9-91E5-80284A9898CB}" dt="2019-08-15T13:43:28.927" v="147" actId="2696"/>
        <pc:sldMkLst>
          <pc:docMk/>
          <pc:sldMk cId="1694069750" sldId="257"/>
        </pc:sldMkLst>
      </pc:sldChg>
      <pc:sldChg chg="del">
        <pc:chgData name="Fogel Conway, Emily" userId="f033c818-921a-4dff-aace-0f75f0cf9a51" providerId="ADAL" clId="{DC63B631-95C2-4DC9-91E5-80284A9898CB}" dt="2019-08-15T13:43:28.927" v="148" actId="2696"/>
        <pc:sldMkLst>
          <pc:docMk/>
          <pc:sldMk cId="1348234204" sldId="258"/>
        </pc:sldMkLst>
      </pc:sldChg>
      <pc:sldChg chg="del">
        <pc:chgData name="Fogel Conway, Emily" userId="f033c818-921a-4dff-aace-0f75f0cf9a51" providerId="ADAL" clId="{DC63B631-95C2-4DC9-91E5-80284A9898CB}" dt="2019-08-15T13:43:28.943" v="149" actId="2696"/>
        <pc:sldMkLst>
          <pc:docMk/>
          <pc:sldMk cId="146259577" sldId="259"/>
        </pc:sldMkLst>
      </pc:sldChg>
      <pc:sldChg chg="del">
        <pc:chgData name="Fogel Conway, Emily" userId="f033c818-921a-4dff-aace-0f75f0cf9a51" providerId="ADAL" clId="{DC63B631-95C2-4DC9-91E5-80284A9898CB}" dt="2019-08-15T13:43:28.943" v="150" actId="2696"/>
        <pc:sldMkLst>
          <pc:docMk/>
          <pc:sldMk cId="2399888040" sldId="260"/>
        </pc:sldMkLst>
      </pc:sldChg>
      <pc:sldChg chg="del">
        <pc:chgData name="Fogel Conway, Emily" userId="f033c818-921a-4dff-aace-0f75f0cf9a51" providerId="ADAL" clId="{DC63B631-95C2-4DC9-91E5-80284A9898CB}" dt="2019-08-15T13:43:28.959" v="151" actId="2696"/>
        <pc:sldMkLst>
          <pc:docMk/>
          <pc:sldMk cId="2777478032" sldId="261"/>
        </pc:sldMkLst>
      </pc:sldChg>
      <pc:sldChg chg="del">
        <pc:chgData name="Fogel Conway, Emily" userId="f033c818-921a-4dff-aace-0f75f0cf9a51" providerId="ADAL" clId="{DC63B631-95C2-4DC9-91E5-80284A9898CB}" dt="2019-08-15T13:43:28.959" v="152" actId="2696"/>
        <pc:sldMkLst>
          <pc:docMk/>
          <pc:sldMk cId="3652312051" sldId="262"/>
        </pc:sldMkLst>
      </pc:sldChg>
      <pc:sldChg chg="del">
        <pc:chgData name="Fogel Conway, Emily" userId="f033c818-921a-4dff-aace-0f75f0cf9a51" providerId="ADAL" clId="{DC63B631-95C2-4DC9-91E5-80284A9898CB}" dt="2019-08-15T13:43:28.974" v="153" actId="2696"/>
        <pc:sldMkLst>
          <pc:docMk/>
          <pc:sldMk cId="2057255331" sldId="263"/>
        </pc:sldMkLst>
      </pc:sldChg>
      <pc:sldChg chg="del">
        <pc:chgData name="Fogel Conway, Emily" userId="f033c818-921a-4dff-aace-0f75f0cf9a51" providerId="ADAL" clId="{DC63B631-95C2-4DC9-91E5-80284A9898CB}" dt="2019-08-15T13:43:28.912" v="145" actId="2696"/>
        <pc:sldMkLst>
          <pc:docMk/>
          <pc:sldMk cId="107541544" sldId="264"/>
        </pc:sldMkLst>
      </pc:sldChg>
      <pc:sldChg chg="del">
        <pc:chgData name="Fogel Conway, Emily" userId="f033c818-921a-4dff-aace-0f75f0cf9a51" providerId="ADAL" clId="{DC63B631-95C2-4DC9-91E5-80284A9898CB}" dt="2019-08-15T13:43:28.990" v="155" actId="2696"/>
        <pc:sldMkLst>
          <pc:docMk/>
          <pc:sldMk cId="2619095355" sldId="265"/>
        </pc:sldMkLst>
      </pc:sldChg>
      <pc:sldChg chg="del">
        <pc:chgData name="Fogel Conway, Emily" userId="f033c818-921a-4dff-aace-0f75f0cf9a51" providerId="ADAL" clId="{DC63B631-95C2-4DC9-91E5-80284A9898CB}" dt="2019-08-15T13:43:28.996" v="156" actId="2696"/>
        <pc:sldMkLst>
          <pc:docMk/>
          <pc:sldMk cId="3095507816" sldId="266"/>
        </pc:sldMkLst>
      </pc:sldChg>
      <pc:sldChg chg="del">
        <pc:chgData name="Fogel Conway, Emily" userId="f033c818-921a-4dff-aace-0f75f0cf9a51" providerId="ADAL" clId="{DC63B631-95C2-4DC9-91E5-80284A9898CB}" dt="2019-08-15T13:43:28.996" v="157" actId="2696"/>
        <pc:sldMkLst>
          <pc:docMk/>
          <pc:sldMk cId="1420411965" sldId="267"/>
        </pc:sldMkLst>
      </pc:sldChg>
      <pc:sldChg chg="del">
        <pc:chgData name="Fogel Conway, Emily" userId="f033c818-921a-4dff-aace-0f75f0cf9a51" providerId="ADAL" clId="{DC63B631-95C2-4DC9-91E5-80284A9898CB}" dt="2019-08-15T13:43:29.012" v="158" actId="2696"/>
        <pc:sldMkLst>
          <pc:docMk/>
          <pc:sldMk cId="1925909619" sldId="268"/>
        </pc:sldMkLst>
      </pc:sldChg>
      <pc:sldChg chg="del">
        <pc:chgData name="Fogel Conway, Emily" userId="f033c818-921a-4dff-aace-0f75f0cf9a51" providerId="ADAL" clId="{DC63B631-95C2-4DC9-91E5-80284A9898CB}" dt="2019-08-15T13:43:29.028" v="159" actId="2696"/>
        <pc:sldMkLst>
          <pc:docMk/>
          <pc:sldMk cId="552362335" sldId="269"/>
        </pc:sldMkLst>
      </pc:sldChg>
      <pc:sldChg chg="del">
        <pc:chgData name="Fogel Conway, Emily" userId="f033c818-921a-4dff-aace-0f75f0cf9a51" providerId="ADAL" clId="{DC63B631-95C2-4DC9-91E5-80284A9898CB}" dt="2019-08-15T13:43:29.059" v="163" actId="2696"/>
        <pc:sldMkLst>
          <pc:docMk/>
          <pc:sldMk cId="3847890220" sldId="270"/>
        </pc:sldMkLst>
      </pc:sldChg>
      <pc:sldChg chg="del">
        <pc:chgData name="Fogel Conway, Emily" userId="f033c818-921a-4dff-aace-0f75f0cf9a51" providerId="ADAL" clId="{DC63B631-95C2-4DC9-91E5-80284A9898CB}" dt="2019-08-15T13:43:29.075" v="164" actId="2696"/>
        <pc:sldMkLst>
          <pc:docMk/>
          <pc:sldMk cId="1654369109" sldId="271"/>
        </pc:sldMkLst>
      </pc:sldChg>
      <pc:sldChg chg="del">
        <pc:chgData name="Fogel Conway, Emily" userId="f033c818-921a-4dff-aace-0f75f0cf9a51" providerId="ADAL" clId="{DC63B631-95C2-4DC9-91E5-80284A9898CB}" dt="2019-08-15T13:43:29.075" v="165" actId="2696"/>
        <pc:sldMkLst>
          <pc:docMk/>
          <pc:sldMk cId="449479592" sldId="272"/>
        </pc:sldMkLst>
      </pc:sldChg>
      <pc:sldChg chg="del">
        <pc:chgData name="Fogel Conway, Emily" userId="f033c818-921a-4dff-aace-0f75f0cf9a51" providerId="ADAL" clId="{DC63B631-95C2-4DC9-91E5-80284A9898CB}" dt="2019-08-15T13:43:29.090" v="166" actId="2696"/>
        <pc:sldMkLst>
          <pc:docMk/>
          <pc:sldMk cId="2508076413" sldId="273"/>
        </pc:sldMkLst>
      </pc:sldChg>
      <pc:sldChg chg="del">
        <pc:chgData name="Fogel Conway, Emily" userId="f033c818-921a-4dff-aace-0f75f0cf9a51" providerId="ADAL" clId="{DC63B631-95C2-4DC9-91E5-80284A9898CB}" dt="2019-08-15T13:43:29.097" v="167" actId="2696"/>
        <pc:sldMkLst>
          <pc:docMk/>
          <pc:sldMk cId="3050692450" sldId="274"/>
        </pc:sldMkLst>
      </pc:sldChg>
      <pc:sldChg chg="del">
        <pc:chgData name="Fogel Conway, Emily" userId="f033c818-921a-4dff-aace-0f75f0cf9a51" providerId="ADAL" clId="{DC63B631-95C2-4DC9-91E5-80284A9898CB}" dt="2019-08-15T13:43:29.097" v="168" actId="2696"/>
        <pc:sldMkLst>
          <pc:docMk/>
          <pc:sldMk cId="1709151091" sldId="275"/>
        </pc:sldMkLst>
      </pc:sldChg>
      <pc:sldChg chg="del">
        <pc:chgData name="Fogel Conway, Emily" userId="f033c818-921a-4dff-aace-0f75f0cf9a51" providerId="ADAL" clId="{DC63B631-95C2-4DC9-91E5-80284A9898CB}" dt="2019-08-15T13:43:29.112" v="169" actId="2696"/>
        <pc:sldMkLst>
          <pc:docMk/>
          <pc:sldMk cId="4222791723" sldId="276"/>
        </pc:sldMkLst>
      </pc:sldChg>
      <pc:sldChg chg="del">
        <pc:chgData name="Fogel Conway, Emily" userId="f033c818-921a-4dff-aace-0f75f0cf9a51" providerId="ADAL" clId="{DC63B631-95C2-4DC9-91E5-80284A9898CB}" dt="2019-08-15T13:43:29.112" v="170" actId="2696"/>
        <pc:sldMkLst>
          <pc:docMk/>
          <pc:sldMk cId="1232766945" sldId="277"/>
        </pc:sldMkLst>
      </pc:sldChg>
      <pc:sldChg chg="del">
        <pc:chgData name="Fogel Conway, Emily" userId="f033c818-921a-4dff-aace-0f75f0cf9a51" providerId="ADAL" clId="{DC63B631-95C2-4DC9-91E5-80284A9898CB}" dt="2019-08-15T13:43:29.128" v="171" actId="2696"/>
        <pc:sldMkLst>
          <pc:docMk/>
          <pc:sldMk cId="3382273552" sldId="278"/>
        </pc:sldMkLst>
      </pc:sldChg>
      <pc:sldChg chg="del">
        <pc:chgData name="Fogel Conway, Emily" userId="f033c818-921a-4dff-aace-0f75f0cf9a51" providerId="ADAL" clId="{DC63B631-95C2-4DC9-91E5-80284A9898CB}" dt="2019-08-15T13:43:29.128" v="172" actId="2696"/>
        <pc:sldMkLst>
          <pc:docMk/>
          <pc:sldMk cId="2264843983" sldId="279"/>
        </pc:sldMkLst>
      </pc:sldChg>
      <pc:sldChg chg="del">
        <pc:chgData name="Fogel Conway, Emily" userId="f033c818-921a-4dff-aace-0f75f0cf9a51" providerId="ADAL" clId="{DC63B631-95C2-4DC9-91E5-80284A9898CB}" dt="2019-08-15T13:43:29.144" v="173" actId="2696"/>
        <pc:sldMkLst>
          <pc:docMk/>
          <pc:sldMk cId="3961391026" sldId="280"/>
        </pc:sldMkLst>
      </pc:sldChg>
      <pc:sldChg chg="del">
        <pc:chgData name="Fogel Conway, Emily" userId="f033c818-921a-4dff-aace-0f75f0cf9a51" providerId="ADAL" clId="{DC63B631-95C2-4DC9-91E5-80284A9898CB}" dt="2019-08-15T13:43:29.144" v="174" actId="2696"/>
        <pc:sldMkLst>
          <pc:docMk/>
          <pc:sldMk cId="3128041064" sldId="281"/>
        </pc:sldMkLst>
      </pc:sldChg>
      <pc:sldChg chg="del">
        <pc:chgData name="Fogel Conway, Emily" userId="f033c818-921a-4dff-aace-0f75f0cf9a51" providerId="ADAL" clId="{DC63B631-95C2-4DC9-91E5-80284A9898CB}" dt="2019-08-15T13:43:29.159" v="175" actId="2696"/>
        <pc:sldMkLst>
          <pc:docMk/>
          <pc:sldMk cId="289061272" sldId="282"/>
        </pc:sldMkLst>
      </pc:sldChg>
      <pc:sldChg chg="del">
        <pc:chgData name="Fogel Conway, Emily" userId="f033c818-921a-4dff-aace-0f75f0cf9a51" providerId="ADAL" clId="{DC63B631-95C2-4DC9-91E5-80284A9898CB}" dt="2019-08-15T13:43:29.159" v="176" actId="2696"/>
        <pc:sldMkLst>
          <pc:docMk/>
          <pc:sldMk cId="2882555491" sldId="283"/>
        </pc:sldMkLst>
      </pc:sldChg>
      <pc:sldChg chg="del">
        <pc:chgData name="Fogel Conway, Emily" userId="f033c818-921a-4dff-aace-0f75f0cf9a51" providerId="ADAL" clId="{DC63B631-95C2-4DC9-91E5-80284A9898CB}" dt="2019-08-15T13:43:29.175" v="178" actId="2696"/>
        <pc:sldMkLst>
          <pc:docMk/>
          <pc:sldMk cId="1831294713" sldId="284"/>
        </pc:sldMkLst>
      </pc:sldChg>
      <pc:sldChg chg="del">
        <pc:chgData name="Fogel Conway, Emily" userId="f033c818-921a-4dff-aace-0f75f0cf9a51" providerId="ADAL" clId="{DC63B631-95C2-4DC9-91E5-80284A9898CB}" dt="2019-08-15T13:43:29.190" v="179" actId="2696"/>
        <pc:sldMkLst>
          <pc:docMk/>
          <pc:sldMk cId="3507468522" sldId="285"/>
        </pc:sldMkLst>
      </pc:sldChg>
      <pc:sldChg chg="del">
        <pc:chgData name="Fogel Conway, Emily" userId="f033c818-921a-4dff-aace-0f75f0cf9a51" providerId="ADAL" clId="{DC63B631-95C2-4DC9-91E5-80284A9898CB}" dt="2019-08-15T13:43:29.197" v="180" actId="2696"/>
        <pc:sldMkLst>
          <pc:docMk/>
          <pc:sldMk cId="266242472" sldId="286"/>
        </pc:sldMkLst>
      </pc:sldChg>
      <pc:sldChg chg="del">
        <pc:chgData name="Fogel Conway, Emily" userId="f033c818-921a-4dff-aace-0f75f0cf9a51" providerId="ADAL" clId="{DC63B631-95C2-4DC9-91E5-80284A9898CB}" dt="2019-08-15T13:43:29.197" v="181" actId="2696"/>
        <pc:sldMkLst>
          <pc:docMk/>
          <pc:sldMk cId="670090356" sldId="287"/>
        </pc:sldMkLst>
      </pc:sldChg>
      <pc:sldChg chg="del">
        <pc:chgData name="Fogel Conway, Emily" userId="f033c818-921a-4dff-aace-0f75f0cf9a51" providerId="ADAL" clId="{DC63B631-95C2-4DC9-91E5-80284A9898CB}" dt="2019-08-15T13:43:29.213" v="182" actId="2696"/>
        <pc:sldMkLst>
          <pc:docMk/>
          <pc:sldMk cId="3354119453" sldId="288"/>
        </pc:sldMkLst>
      </pc:sldChg>
      <pc:sldChg chg="del">
        <pc:chgData name="Fogel Conway, Emily" userId="f033c818-921a-4dff-aace-0f75f0cf9a51" providerId="ADAL" clId="{DC63B631-95C2-4DC9-91E5-80284A9898CB}" dt="2019-08-15T13:43:29.213" v="183" actId="2696"/>
        <pc:sldMkLst>
          <pc:docMk/>
          <pc:sldMk cId="2318282474" sldId="289"/>
        </pc:sldMkLst>
      </pc:sldChg>
      <pc:sldChg chg="del">
        <pc:chgData name="Fogel Conway, Emily" userId="f033c818-921a-4dff-aace-0f75f0cf9a51" providerId="ADAL" clId="{DC63B631-95C2-4DC9-91E5-80284A9898CB}" dt="2019-08-15T13:43:29.228" v="184" actId="2696"/>
        <pc:sldMkLst>
          <pc:docMk/>
          <pc:sldMk cId="3842893727" sldId="290"/>
        </pc:sldMkLst>
      </pc:sldChg>
      <pc:sldChg chg="del">
        <pc:chgData name="Fogel Conway, Emily" userId="f033c818-921a-4dff-aace-0f75f0cf9a51" providerId="ADAL" clId="{DC63B631-95C2-4DC9-91E5-80284A9898CB}" dt="2019-08-15T13:43:29.228" v="185" actId="2696"/>
        <pc:sldMkLst>
          <pc:docMk/>
          <pc:sldMk cId="1801352606" sldId="291"/>
        </pc:sldMkLst>
      </pc:sldChg>
      <pc:sldChg chg="del">
        <pc:chgData name="Fogel Conway, Emily" userId="f033c818-921a-4dff-aace-0f75f0cf9a51" providerId="ADAL" clId="{DC63B631-95C2-4DC9-91E5-80284A9898CB}" dt="2019-08-15T13:43:29.244" v="186" actId="2696"/>
        <pc:sldMkLst>
          <pc:docMk/>
          <pc:sldMk cId="2885993448" sldId="292"/>
        </pc:sldMkLst>
      </pc:sldChg>
      <pc:sldChg chg="del">
        <pc:chgData name="Fogel Conway, Emily" userId="f033c818-921a-4dff-aace-0f75f0cf9a51" providerId="ADAL" clId="{DC63B631-95C2-4DC9-91E5-80284A9898CB}" dt="2019-08-15T13:43:29.244" v="187" actId="2696"/>
        <pc:sldMkLst>
          <pc:docMk/>
          <pc:sldMk cId="3820496232" sldId="293"/>
        </pc:sldMkLst>
      </pc:sldChg>
      <pc:sldChg chg="del">
        <pc:chgData name="Fogel Conway, Emily" userId="f033c818-921a-4dff-aace-0f75f0cf9a51" providerId="ADAL" clId="{DC63B631-95C2-4DC9-91E5-80284A9898CB}" dt="2019-08-15T13:43:29.259" v="188" actId="2696"/>
        <pc:sldMkLst>
          <pc:docMk/>
          <pc:sldMk cId="1056267117" sldId="294"/>
        </pc:sldMkLst>
      </pc:sldChg>
      <pc:sldChg chg="del">
        <pc:chgData name="Fogel Conway, Emily" userId="f033c818-921a-4dff-aace-0f75f0cf9a51" providerId="ADAL" clId="{DC63B631-95C2-4DC9-91E5-80284A9898CB}" dt="2019-08-15T13:43:29.259" v="190" actId="2696"/>
        <pc:sldMkLst>
          <pc:docMk/>
          <pc:sldMk cId="3208627578" sldId="295"/>
        </pc:sldMkLst>
      </pc:sldChg>
      <pc:sldChg chg="del">
        <pc:chgData name="Fogel Conway, Emily" userId="f033c818-921a-4dff-aace-0f75f0cf9a51" providerId="ADAL" clId="{DC63B631-95C2-4DC9-91E5-80284A9898CB}" dt="2019-08-15T13:43:29.281" v="191" actId="2696"/>
        <pc:sldMkLst>
          <pc:docMk/>
          <pc:sldMk cId="1739647757" sldId="296"/>
        </pc:sldMkLst>
      </pc:sldChg>
      <pc:sldChg chg="del">
        <pc:chgData name="Fogel Conway, Emily" userId="f033c818-921a-4dff-aace-0f75f0cf9a51" providerId="ADAL" clId="{DC63B631-95C2-4DC9-91E5-80284A9898CB}" dt="2019-08-15T13:43:29.288" v="192" actId="2696"/>
        <pc:sldMkLst>
          <pc:docMk/>
          <pc:sldMk cId="3476136337" sldId="297"/>
        </pc:sldMkLst>
      </pc:sldChg>
      <pc:sldChg chg="del">
        <pc:chgData name="Fogel Conway, Emily" userId="f033c818-921a-4dff-aace-0f75f0cf9a51" providerId="ADAL" clId="{DC63B631-95C2-4DC9-91E5-80284A9898CB}" dt="2019-08-15T13:43:29.299" v="195" actId="2696"/>
        <pc:sldMkLst>
          <pc:docMk/>
          <pc:sldMk cId="3891735566" sldId="298"/>
        </pc:sldMkLst>
      </pc:sldChg>
      <pc:sldChg chg="del">
        <pc:chgData name="Fogel Conway, Emily" userId="f033c818-921a-4dff-aace-0f75f0cf9a51" providerId="ADAL" clId="{DC63B631-95C2-4DC9-91E5-80284A9898CB}" dt="2019-08-15T13:43:29.314" v="196" actId="2696"/>
        <pc:sldMkLst>
          <pc:docMk/>
          <pc:sldMk cId="107969865" sldId="300"/>
        </pc:sldMkLst>
      </pc:sldChg>
      <pc:sldChg chg="del">
        <pc:chgData name="Fogel Conway, Emily" userId="f033c818-921a-4dff-aace-0f75f0cf9a51" providerId="ADAL" clId="{DC63B631-95C2-4DC9-91E5-80284A9898CB}" dt="2019-08-15T13:43:29.330" v="198" actId="2696"/>
        <pc:sldMkLst>
          <pc:docMk/>
          <pc:sldMk cId="645770146" sldId="301"/>
        </pc:sldMkLst>
      </pc:sldChg>
      <pc:sldChg chg="del">
        <pc:chgData name="Fogel Conway, Emily" userId="f033c818-921a-4dff-aace-0f75f0cf9a51" providerId="ADAL" clId="{DC63B631-95C2-4DC9-91E5-80284A9898CB}" dt="2019-08-15T13:43:29.059" v="162" actId="2696"/>
        <pc:sldMkLst>
          <pc:docMk/>
          <pc:sldMk cId="1092628102" sldId="302"/>
        </pc:sldMkLst>
      </pc:sldChg>
      <pc:sldChg chg="del">
        <pc:chgData name="Fogel Conway, Emily" userId="f033c818-921a-4dff-aace-0f75f0cf9a51" providerId="ADAL" clId="{DC63B631-95C2-4DC9-91E5-80284A9898CB}" dt="2019-08-15T13:43:29.175" v="177" actId="2696"/>
        <pc:sldMkLst>
          <pc:docMk/>
          <pc:sldMk cId="945059060" sldId="303"/>
        </pc:sldMkLst>
      </pc:sldChg>
      <pc:sldChg chg="del">
        <pc:chgData name="Fogel Conway, Emily" userId="f033c818-921a-4dff-aace-0f75f0cf9a51" providerId="ADAL" clId="{DC63B631-95C2-4DC9-91E5-80284A9898CB}" dt="2019-08-15T13:43:29.293" v="193" actId="2696"/>
        <pc:sldMkLst>
          <pc:docMk/>
          <pc:sldMk cId="1894574256" sldId="304"/>
        </pc:sldMkLst>
      </pc:sldChg>
      <pc:sldChg chg="del">
        <pc:chgData name="Fogel Conway, Emily" userId="f033c818-921a-4dff-aace-0f75f0cf9a51" providerId="ADAL" clId="{DC63B631-95C2-4DC9-91E5-80284A9898CB}" dt="2019-08-15T13:43:29.043" v="161" actId="2696"/>
        <pc:sldMkLst>
          <pc:docMk/>
          <pc:sldMk cId="2815792560" sldId="305"/>
        </pc:sldMkLst>
      </pc:sldChg>
      <pc:sldChg chg="del">
        <pc:chgData name="Fogel Conway, Emily" userId="f033c818-921a-4dff-aace-0f75f0cf9a51" providerId="ADAL" clId="{DC63B631-95C2-4DC9-91E5-80284A9898CB}" dt="2019-08-15T13:43:29.299" v="194" actId="2696"/>
        <pc:sldMkLst>
          <pc:docMk/>
          <pc:sldMk cId="677296414" sldId="306"/>
        </pc:sldMkLst>
      </pc:sldChg>
      <pc:sldChg chg="del">
        <pc:chgData name="Fogel Conway, Emily" userId="f033c818-921a-4dff-aace-0f75f0cf9a51" providerId="ADAL" clId="{DC63B631-95C2-4DC9-91E5-80284A9898CB}" dt="2019-08-15T13:43:29.028" v="160" actId="2696"/>
        <pc:sldMkLst>
          <pc:docMk/>
          <pc:sldMk cId="2144039575" sldId="307"/>
        </pc:sldMkLst>
      </pc:sldChg>
      <pc:sldChg chg="del">
        <pc:chgData name="Fogel Conway, Emily" userId="f033c818-921a-4dff-aace-0f75f0cf9a51" providerId="ADAL" clId="{DC63B631-95C2-4DC9-91E5-80284A9898CB}" dt="2019-08-15T13:43:29.330" v="197" actId="2696"/>
        <pc:sldMkLst>
          <pc:docMk/>
          <pc:sldMk cId="787692126" sldId="308"/>
        </pc:sldMkLst>
      </pc:sldChg>
      <pc:sldChg chg="del">
        <pc:chgData name="Fogel Conway, Emily" userId="f033c818-921a-4dff-aace-0f75f0cf9a51" providerId="ADAL" clId="{DC63B631-95C2-4DC9-91E5-80284A9898CB}" dt="2019-08-15T13:43:29.259" v="189" actId="2696"/>
        <pc:sldMkLst>
          <pc:docMk/>
          <pc:sldMk cId="1399749470" sldId="309"/>
        </pc:sldMkLst>
      </pc:sldChg>
      <pc:sldChg chg="modSp">
        <pc:chgData name="Fogel Conway, Emily" userId="f033c818-921a-4dff-aace-0f75f0cf9a51" providerId="ADAL" clId="{DC63B631-95C2-4DC9-91E5-80284A9898CB}" dt="2019-08-15T13:53:50.790" v="348" actId="27636"/>
        <pc:sldMkLst>
          <pc:docMk/>
          <pc:sldMk cId="2697976521" sldId="310"/>
        </pc:sldMkLst>
        <pc:spChg chg="mod">
          <ac:chgData name="Fogel Conway, Emily" userId="f033c818-921a-4dff-aace-0f75f0cf9a51" providerId="ADAL" clId="{DC63B631-95C2-4DC9-91E5-80284A9898CB}" dt="2019-08-15T13:53:48.291" v="346" actId="20577"/>
          <ac:spMkLst>
            <pc:docMk/>
            <pc:sldMk cId="2697976521" sldId="310"/>
            <ac:spMk id="2" creationId="{479E90C9-EA53-45E5-BB8A-4C0A526C8476}"/>
          </ac:spMkLst>
        </pc:spChg>
        <pc:spChg chg="mod">
          <ac:chgData name="Fogel Conway, Emily" userId="f033c818-921a-4dff-aace-0f75f0cf9a51" providerId="ADAL" clId="{DC63B631-95C2-4DC9-91E5-80284A9898CB}" dt="2019-08-15T13:53:50.790" v="348" actId="27636"/>
          <ac:spMkLst>
            <pc:docMk/>
            <pc:sldMk cId="2697976521" sldId="310"/>
            <ac:spMk id="3" creationId="{45CE0E12-7F79-41A4-9DC3-1AD0FA950F85}"/>
          </ac:spMkLst>
        </pc:spChg>
      </pc:sldChg>
      <pc:sldChg chg="del">
        <pc:chgData name="Fogel Conway, Emily" userId="f033c818-921a-4dff-aace-0f75f0cf9a51" providerId="ADAL" clId="{DC63B631-95C2-4DC9-91E5-80284A9898CB}" dt="2019-08-15T13:43:28.974" v="154" actId="2696"/>
        <pc:sldMkLst>
          <pc:docMk/>
          <pc:sldMk cId="2543863536" sldId="311"/>
        </pc:sldMkLst>
      </pc:sldChg>
      <pc:sldChg chg="modSp del">
        <pc:chgData name="Fogel Conway, Emily" userId="f033c818-921a-4dff-aace-0f75f0cf9a51" providerId="ADAL" clId="{DC63B631-95C2-4DC9-91E5-80284A9898CB}" dt="2019-08-15T13:53:40.740" v="314" actId="2696"/>
        <pc:sldMkLst>
          <pc:docMk/>
          <pc:sldMk cId="3553775229" sldId="323"/>
        </pc:sldMkLst>
        <pc:spChg chg="mod">
          <ac:chgData name="Fogel Conway, Emily" userId="f033c818-921a-4dff-aace-0f75f0cf9a51" providerId="ADAL" clId="{DC63B631-95C2-4DC9-91E5-80284A9898CB}" dt="2019-08-15T13:44:04.545" v="205"/>
          <ac:spMkLst>
            <pc:docMk/>
            <pc:sldMk cId="3553775229" sldId="323"/>
            <ac:spMk id="2" creationId="{4FD0AC44-95DA-423E-A7DE-6A05ED64738C}"/>
          </ac:spMkLst>
        </pc:spChg>
        <pc:spChg chg="mod">
          <ac:chgData name="Fogel Conway, Emily" userId="f033c818-921a-4dff-aace-0f75f0cf9a51" providerId="ADAL" clId="{DC63B631-95C2-4DC9-91E5-80284A9898CB}" dt="2019-08-15T13:45:33.601" v="262" actId="20577"/>
          <ac:spMkLst>
            <pc:docMk/>
            <pc:sldMk cId="3553775229" sldId="323"/>
            <ac:spMk id="3" creationId="{C3221993-7462-46B5-B022-8E50B0AE7020}"/>
          </ac:spMkLst>
        </pc:spChg>
      </pc:sldChg>
      <pc:sldChg chg="modSp add del">
        <pc:chgData name="Fogel Conway, Emily" userId="f033c818-921a-4dff-aace-0f75f0cf9a51" providerId="ADAL" clId="{DC63B631-95C2-4DC9-91E5-80284A9898CB}" dt="2019-08-15T13:53:39.075" v="312" actId="2696"/>
        <pc:sldMkLst>
          <pc:docMk/>
          <pc:sldMk cId="400538147" sldId="328"/>
        </pc:sldMkLst>
        <pc:spChg chg="mod">
          <ac:chgData name="Fogel Conway, Emily" userId="f033c818-921a-4dff-aace-0f75f0cf9a51" providerId="ADAL" clId="{DC63B631-95C2-4DC9-91E5-80284A9898CB}" dt="2019-08-15T13:44:31.789" v="225" actId="20577"/>
          <ac:spMkLst>
            <pc:docMk/>
            <pc:sldMk cId="400538147" sldId="328"/>
            <ac:spMk id="2" creationId="{E6026291-BC75-422F-9AFE-F97723CDB8DA}"/>
          </ac:spMkLst>
        </pc:spChg>
      </pc:sldChg>
      <pc:sldChg chg="modSp add del">
        <pc:chgData name="Fogel Conway, Emily" userId="f033c818-921a-4dff-aace-0f75f0cf9a51" providerId="ADAL" clId="{DC63B631-95C2-4DC9-91E5-80284A9898CB}" dt="2019-08-15T13:53:39.069" v="310" actId="2696"/>
        <pc:sldMkLst>
          <pc:docMk/>
          <pc:sldMk cId="1878643940" sldId="329"/>
        </pc:sldMkLst>
        <pc:spChg chg="mod">
          <ac:chgData name="Fogel Conway, Emily" userId="f033c818-921a-4dff-aace-0f75f0cf9a51" providerId="ADAL" clId="{DC63B631-95C2-4DC9-91E5-80284A9898CB}" dt="2019-08-15T13:45:05.361" v="228"/>
          <ac:spMkLst>
            <pc:docMk/>
            <pc:sldMk cId="1878643940" sldId="329"/>
            <ac:spMk id="2" creationId="{4FD0AC44-95DA-423E-A7DE-6A05ED64738C}"/>
          </ac:spMkLst>
        </pc:spChg>
        <pc:spChg chg="mod">
          <ac:chgData name="Fogel Conway, Emily" userId="f033c818-921a-4dff-aace-0f75f0cf9a51" providerId="ADAL" clId="{DC63B631-95C2-4DC9-91E5-80284A9898CB}" dt="2019-08-15T13:53:35.903" v="309"/>
          <ac:spMkLst>
            <pc:docMk/>
            <pc:sldMk cId="1878643940" sldId="329"/>
            <ac:spMk id="3" creationId="{C3221993-7462-46B5-B022-8E50B0AE7020}"/>
          </ac:spMkLst>
        </pc:spChg>
      </pc:sldChg>
      <pc:sldChg chg="add del">
        <pc:chgData name="Fogel Conway, Emily" userId="f033c818-921a-4dff-aace-0f75f0cf9a51" providerId="ADAL" clId="{DC63B631-95C2-4DC9-91E5-80284A9898CB}" dt="2019-08-15T13:53:39.075" v="311" actId="2696"/>
        <pc:sldMkLst>
          <pc:docMk/>
          <pc:sldMk cId="3305536991" sldId="330"/>
        </pc:sldMkLst>
      </pc:sldChg>
      <pc:sldChg chg="modSp add del">
        <pc:chgData name="Fogel Conway, Emily" userId="f033c818-921a-4dff-aace-0f75f0cf9a51" providerId="ADAL" clId="{DC63B631-95C2-4DC9-91E5-80284A9898CB}" dt="2019-08-15T13:53:40.740" v="313" actId="2696"/>
        <pc:sldMkLst>
          <pc:docMk/>
          <pc:sldMk cId="1126267781" sldId="331"/>
        </pc:sldMkLst>
        <pc:spChg chg="mod">
          <ac:chgData name="Fogel Conway, Emily" userId="f033c818-921a-4dff-aace-0f75f0cf9a51" providerId="ADAL" clId="{DC63B631-95C2-4DC9-91E5-80284A9898CB}" dt="2019-08-15T13:47:02.726" v="282" actId="20577"/>
          <ac:spMkLst>
            <pc:docMk/>
            <pc:sldMk cId="1126267781" sldId="331"/>
            <ac:spMk id="2" creationId="{D9EC0736-EEFB-42F0-889D-32BD92E988E1}"/>
          </ac:spMkLst>
        </pc:spChg>
        <pc:spChg chg="mod">
          <ac:chgData name="Fogel Conway, Emily" userId="f033c818-921a-4dff-aace-0f75f0cf9a51" providerId="ADAL" clId="{DC63B631-95C2-4DC9-91E5-80284A9898CB}" dt="2019-08-15T13:52:23.316" v="308" actId="20577"/>
          <ac:spMkLst>
            <pc:docMk/>
            <pc:sldMk cId="1126267781" sldId="331"/>
            <ac:spMk id="3" creationId="{3EDF9039-44F1-4A7F-9AA0-79B33E7926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CCB90-21D8-4556-8C2C-F732F5F72893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3CEF6-7528-469A-A928-5C18C97CD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324-0510-420E-B25A-96F8D1CA3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185CA-B1CC-4EEA-A2BD-D76390BB8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11C03-E9A8-4E22-BD7F-C2AD1F46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27B94-02BA-480D-A7D2-C208DD0B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E5882-C69A-4AF4-9F4F-CD97A4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1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32AD-3AB6-46FC-A2BA-0A631848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A3CBE-D941-4C52-BA86-143DC571C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5CF2B-C628-40AF-9D14-AD4B3230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634B3-C3C7-40C7-805E-3FE18B59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F041E-8DC3-4EBF-8DD2-FB4531B7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7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39B663-E6E5-4AE5-8F11-C6215B0DD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6CA38-031E-4A80-9E14-5810CBA36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6F424-5AC0-4615-95B1-B08230CE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B2F61-76FB-42EA-BE8D-A19DA21C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5DDF2-4A0A-4C29-9AA0-D28AB2F3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0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010D-2A70-4FE9-A77C-7C49BB70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C998A-C4DD-4CB8-B902-AE996267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B158-D080-4BA4-B98B-82D8D1FE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D63CF-293E-4F68-B6AB-3CAF24FD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07AB-9069-4047-82E5-31CAC5F6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7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7212-A9DB-4F66-8E61-0D8F6A3E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5C8E-2789-4C1B-A71A-94F1B7A74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C34B0-AFBE-4460-AA35-32C1A651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E29C0-5307-4B53-B1A2-F8986ED6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5DCAA-F2A1-4F7A-B825-743F3815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9F981-7E7D-4E93-BBE2-C6D82E35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828A4-844C-48AF-B478-076A3A802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5550F-A005-4594-8C1E-27B89CC29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F016B-7F33-4D92-9A68-8A03C321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F01F9-BE38-48B2-B133-0850596B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6B935-6679-4F3F-B074-5C5D9BEF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8D93-904C-4687-9506-02DA1E76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553BE-22E1-4C28-BFDC-54A6813F3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8E902-BE0C-49F0-9A9B-C7346A72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2F7EF-2669-4F50-9D6E-4364DF55C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158C0-8120-42A5-AF60-E1EBFF984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64D7B-BAA1-4C75-9066-65E947EC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866C2-AB78-4E80-A431-83B6DFB8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1E941-5E6C-42F3-A0A9-BBD3AECD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C969-E8A9-4998-B37F-A366AE73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D2BE6-E8FE-431A-B8EF-388B480E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BED1D-0CD2-43BB-91B7-8C7E0AD0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02ABC-E445-4D74-9CE4-6A13B336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B173D-2C03-409C-8302-22EADCF4C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5AF80-2903-4B1E-B7AF-E9EE9939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10B15-AE3A-4C64-BB8D-6AF2216B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5A25-EFB7-43A2-B1BF-366499D2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0BCE1-61B4-45F4-9A4F-3AA16E5A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ABA25-6474-4955-BB95-AEF8E8744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0DF9A-E033-4E20-8832-694FE531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1E400-C589-4031-962D-C32B453B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D3F7F-646E-4384-B9B8-E75B06DE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5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E482-C5DB-47BF-AA58-45C879DE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6E67D-79ED-4EA3-8A7C-1DC45080F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C46CD-F8AC-4A9B-A931-4866B608F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E2919-87D7-42CA-9AF2-5412C34A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9CD74-D5DD-46A9-939E-849446BD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9448D-2BED-4CE7-9AE2-124448A0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5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C00FC-ADC0-406D-8F5B-94DA203A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FD50E-4CE0-43A0-AEB7-CAE45B44B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30CAE-C0D8-4D1B-9B9C-582D72688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6F10-D2B3-462E-B4B6-F77DB9CEB2B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79596-CA3A-4344-9811-4D23398CB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0EB6A-EE91-4573-AFA8-0635B3E13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34BC-1381-4831-8B0E-B3CA7F93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FC6F36-58AD-4381-B691-51301EA69CED}"/>
              </a:ext>
            </a:extLst>
          </p:cNvPr>
          <p:cNvSpPr/>
          <p:nvPr/>
        </p:nvSpPr>
        <p:spPr>
          <a:xfrm>
            <a:off x="0" y="3215956"/>
            <a:ext cx="12192000" cy="10207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E90C9-EA53-45E5-BB8A-4C0A526C8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399"/>
            <a:ext cx="9144000" cy="10207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Use the Check-In Kiosk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088D99-2A45-4A00-AD6C-8AA90741C16D}"/>
              </a:ext>
            </a:extLst>
          </p:cNvPr>
          <p:cNvSpPr/>
          <p:nvPr/>
        </p:nvSpPr>
        <p:spPr>
          <a:xfrm>
            <a:off x="2961030" y="4399280"/>
            <a:ext cx="6269939" cy="11379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E0E12-7F79-41A4-9DC3-1AD0FA950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2951" y="4516438"/>
            <a:ext cx="6148018" cy="102076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check-in view</a:t>
            </a:r>
            <a:endParaRPr lang="en-US" dirty="0"/>
          </a:p>
          <a:p>
            <a:r>
              <a:rPr lang="en-US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view and pick a student up from the virtual waiting room and document attendance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7668B-7964-468B-9785-170207D10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40" y="3423920"/>
            <a:ext cx="894080" cy="894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6E8EB-2C73-41E7-A855-80A25A1F4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91" y="-186107"/>
            <a:ext cx="2963677" cy="13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17D1B-E5A8-4378-B9D5-A67D387D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to view and pick a student up from the virtual waiting room and document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D99D0-68D9-4134-94CB-D08984166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7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A96E0-E301-439E-B1FE-59B52D62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6" r="-126" b="304"/>
          <a:stretch/>
        </p:blipFill>
        <p:spPr>
          <a:xfrm>
            <a:off x="2585722" y="519112"/>
            <a:ext cx="7028136" cy="58020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A1F251A-3497-40BE-BFA5-A1866C618870}"/>
              </a:ext>
            </a:extLst>
          </p:cNvPr>
          <p:cNvGrpSpPr/>
          <p:nvPr/>
        </p:nvGrpSpPr>
        <p:grpSpPr>
          <a:xfrm>
            <a:off x="361745" y="2986107"/>
            <a:ext cx="2229055" cy="646331"/>
            <a:chOff x="361745" y="2986107"/>
            <a:chExt cx="222905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10CD88-6F93-4E97-8D2F-39870252A9A2}"/>
                </a:ext>
              </a:extLst>
            </p:cNvPr>
            <p:cNvSpPr txBox="1"/>
            <p:nvPr/>
          </p:nvSpPr>
          <p:spPr>
            <a:xfrm>
              <a:off x="361745" y="2986107"/>
              <a:ext cx="1921079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Open the Waiting Room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B1A75EB-073D-42AF-BA01-E25928363D8C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2282824" y="3309273"/>
              <a:ext cx="3079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14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8F0539-5786-4395-BACE-E7801433E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52" y="0"/>
            <a:ext cx="688649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CB1091-E728-4A5E-9C37-BDD89C4200CE}"/>
              </a:ext>
            </a:extLst>
          </p:cNvPr>
          <p:cNvGrpSpPr/>
          <p:nvPr/>
        </p:nvGrpSpPr>
        <p:grpSpPr>
          <a:xfrm>
            <a:off x="189640" y="2272004"/>
            <a:ext cx="2675480" cy="1754326"/>
            <a:chOff x="189640" y="2272004"/>
            <a:chExt cx="2675480" cy="17543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392DD-B8BE-4AD2-AF22-079EE413B7C1}"/>
                </a:ext>
              </a:extLst>
            </p:cNvPr>
            <p:cNvSpPr txBox="1"/>
            <p:nvPr/>
          </p:nvSpPr>
          <p:spPr>
            <a:xfrm>
              <a:off x="189640" y="2272004"/>
              <a:ext cx="1921079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Toggle between drop-ins and your scheduled appointments by clicking the corresponding tab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8D6136F-6B07-4DC3-8BA5-1477B2284283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2110719" y="3149167"/>
              <a:ext cx="75440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25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FB875-CA63-4271-B36F-48D06A302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507" y="0"/>
            <a:ext cx="6952986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9B5A72-290C-4BC4-90EC-57120421329A}"/>
              </a:ext>
            </a:extLst>
          </p:cNvPr>
          <p:cNvGrpSpPr/>
          <p:nvPr/>
        </p:nvGrpSpPr>
        <p:grpSpPr>
          <a:xfrm>
            <a:off x="5712823" y="3830838"/>
            <a:ext cx="5907657" cy="1200329"/>
            <a:chOff x="-3796938" y="2411341"/>
            <a:chExt cx="5907657" cy="1200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E80FA0-18B5-462C-87E3-45CAD813D075}"/>
                </a:ext>
              </a:extLst>
            </p:cNvPr>
            <p:cNvSpPr txBox="1"/>
            <p:nvPr/>
          </p:nvSpPr>
          <p:spPr>
            <a:xfrm>
              <a:off x="189640" y="2411341"/>
              <a:ext cx="1921079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Click the … symbol, then select “Start Meeting”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48C472D-C750-400F-9722-BDBDCB539F61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 flipV="1">
              <a:off x="-3796938" y="3011505"/>
              <a:ext cx="3986578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FDA954-F6B5-4349-87A2-F611325DA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638175"/>
            <a:ext cx="7696200" cy="55816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955972-FB7A-4963-9EB6-EC6D1E6908DE}"/>
              </a:ext>
            </a:extLst>
          </p:cNvPr>
          <p:cNvGrpSpPr/>
          <p:nvPr/>
        </p:nvGrpSpPr>
        <p:grpSpPr>
          <a:xfrm>
            <a:off x="7019109" y="3183374"/>
            <a:ext cx="4965833" cy="369332"/>
            <a:chOff x="-2837696" y="3244334"/>
            <a:chExt cx="4965833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947C2F-DFEE-4485-BAAF-83CFE1B23A96}"/>
                </a:ext>
              </a:extLst>
            </p:cNvPr>
            <p:cNvSpPr txBox="1"/>
            <p:nvPr/>
          </p:nvSpPr>
          <p:spPr>
            <a:xfrm>
              <a:off x="207058" y="3244334"/>
              <a:ext cx="192107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Select a location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17FA04A-3A9C-4B6F-9075-03AE77B1D002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-2837696" y="3429000"/>
              <a:ext cx="304475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11DD1F-FD9F-4194-9E16-23D67841137D}"/>
              </a:ext>
            </a:extLst>
          </p:cNvPr>
          <p:cNvGrpSpPr/>
          <p:nvPr/>
        </p:nvGrpSpPr>
        <p:grpSpPr>
          <a:xfrm>
            <a:off x="4197531" y="1340186"/>
            <a:ext cx="7787411" cy="646331"/>
            <a:chOff x="-5695407" y="2681306"/>
            <a:chExt cx="7787411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2C805E-A847-47D5-8D4B-19209461290F}"/>
                </a:ext>
              </a:extLst>
            </p:cNvPr>
            <p:cNvSpPr txBox="1"/>
            <p:nvPr/>
          </p:nvSpPr>
          <p:spPr>
            <a:xfrm>
              <a:off x="170925" y="2681306"/>
              <a:ext cx="1921079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Click the Outcomes tab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4F8EE-54B5-4382-9C3A-98A922397F90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-5695407" y="3004472"/>
              <a:ext cx="586633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D9032C7-AD68-4990-9656-23A4DFD74C26}"/>
              </a:ext>
            </a:extLst>
          </p:cNvPr>
          <p:cNvGrpSpPr/>
          <p:nvPr/>
        </p:nvGrpSpPr>
        <p:grpSpPr>
          <a:xfrm>
            <a:off x="71082" y="176510"/>
            <a:ext cx="3412347" cy="4801314"/>
            <a:chOff x="71082" y="176510"/>
            <a:chExt cx="3412347" cy="48013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AA78D5-B321-4B07-9948-DA39D96CA637}"/>
                </a:ext>
              </a:extLst>
            </p:cNvPr>
            <p:cNvSpPr txBox="1"/>
            <p:nvPr/>
          </p:nvSpPr>
          <p:spPr>
            <a:xfrm>
              <a:off x="71082" y="176510"/>
              <a:ext cx="2057055" cy="48013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In most workflows, you will go receive the student and meet</a:t>
              </a:r>
            </a:p>
            <a:p>
              <a:endParaRPr lang="en-US"/>
            </a:p>
            <a:p>
              <a:r>
                <a:rPr lang="en-US"/>
                <a:t>During your meeting, you can view the student Starfish folder by clicking their name</a:t>
              </a:r>
            </a:p>
            <a:p>
              <a:endParaRPr lang="en-US"/>
            </a:p>
            <a:p>
              <a:r>
                <a:rPr lang="en-US"/>
                <a:t>When done, close the folder to return to this dialog box, which remains open in the background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57395D9-48E9-40B3-B03E-10DD89717B87}"/>
                </a:ext>
              </a:extLst>
            </p:cNvPr>
            <p:cNvCxnSpPr>
              <a:cxnSpLocks/>
            </p:cNvCxnSpPr>
            <p:nvPr/>
          </p:nvCxnSpPr>
          <p:spPr>
            <a:xfrm>
              <a:off x="2128137" y="2649583"/>
              <a:ext cx="135529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362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EC881-0461-4BDB-BD19-B2B11344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661601"/>
            <a:ext cx="7706801" cy="55347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2DE872-8707-4AC8-B4BF-B81BD89E05D2}"/>
              </a:ext>
            </a:extLst>
          </p:cNvPr>
          <p:cNvGrpSpPr/>
          <p:nvPr/>
        </p:nvGrpSpPr>
        <p:grpSpPr>
          <a:xfrm>
            <a:off x="5913120" y="1375021"/>
            <a:ext cx="6020869" cy="1477328"/>
            <a:chOff x="-3910150" y="1958495"/>
            <a:chExt cx="6020869" cy="14773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C412A1-4E60-4092-90B2-14D37FD20B0D}"/>
                </a:ext>
              </a:extLst>
            </p:cNvPr>
            <p:cNvSpPr txBox="1"/>
            <p:nvPr/>
          </p:nvSpPr>
          <p:spPr>
            <a:xfrm>
              <a:off x="189640" y="1958495"/>
              <a:ext cx="1921079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Click in the Actual End Time box to automatically enter the current time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15E8B61-5CCD-4F05-ABE2-DCB58B37A941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-3910150" y="2697159"/>
              <a:ext cx="40997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BF2C9C-1FD4-46D4-A17B-65851B80CC8E}"/>
              </a:ext>
            </a:extLst>
          </p:cNvPr>
          <p:cNvGrpSpPr/>
          <p:nvPr/>
        </p:nvGrpSpPr>
        <p:grpSpPr>
          <a:xfrm>
            <a:off x="9761335" y="5780899"/>
            <a:ext cx="2172654" cy="369332"/>
            <a:chOff x="-96571" y="5101303"/>
            <a:chExt cx="2172654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87F31A-1652-469C-B624-77DCBC82D61E}"/>
                </a:ext>
              </a:extLst>
            </p:cNvPr>
            <p:cNvSpPr txBox="1"/>
            <p:nvPr/>
          </p:nvSpPr>
          <p:spPr>
            <a:xfrm>
              <a:off x="155004" y="5101303"/>
              <a:ext cx="192107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Click Submit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8F21019-B18B-42C5-914C-A47CFF3136CE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-96571" y="5285969"/>
              <a:ext cx="25157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1A71DA-C575-451E-83E6-D078BD97BD6B}"/>
              </a:ext>
            </a:extLst>
          </p:cNvPr>
          <p:cNvGrpSpPr/>
          <p:nvPr/>
        </p:nvGrpSpPr>
        <p:grpSpPr>
          <a:xfrm>
            <a:off x="180931" y="2936429"/>
            <a:ext cx="3254032" cy="1661993"/>
            <a:chOff x="180931" y="2936429"/>
            <a:chExt cx="3254032" cy="16619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421DAB-A994-4086-962B-95AB588E3AB4}"/>
                </a:ext>
              </a:extLst>
            </p:cNvPr>
            <p:cNvSpPr txBox="1"/>
            <p:nvPr/>
          </p:nvSpPr>
          <p:spPr>
            <a:xfrm>
              <a:off x="180931" y="2936429"/>
              <a:ext cx="1921079" cy="166199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Type comments</a:t>
              </a:r>
            </a:p>
            <a:p>
              <a:endParaRPr lang="en-US" sz="1200"/>
            </a:p>
            <a:p>
              <a:r>
                <a:rPr lang="en-US"/>
                <a:t>These comments are part of the student’s FERPA record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CE6E602-18D7-4C86-9A09-DC72DB7C4685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2102010" y="3767426"/>
              <a:ext cx="133295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3AF51E-7BF7-4E96-98B4-13A2DFA3F82E}"/>
              </a:ext>
            </a:extLst>
          </p:cNvPr>
          <p:cNvGrpSpPr/>
          <p:nvPr/>
        </p:nvGrpSpPr>
        <p:grpSpPr>
          <a:xfrm>
            <a:off x="8821783" y="3010911"/>
            <a:ext cx="3011706" cy="2585323"/>
            <a:chOff x="8999363" y="4090591"/>
            <a:chExt cx="3011706" cy="258532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112F60-C979-4CC6-B918-3434A519FEA6}"/>
                </a:ext>
              </a:extLst>
            </p:cNvPr>
            <p:cNvSpPr txBox="1"/>
            <p:nvPr/>
          </p:nvSpPr>
          <p:spPr>
            <a:xfrm>
              <a:off x="10213266" y="4090591"/>
              <a:ext cx="1797803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Note that you can see which other Starfish roles have permission to view your meeting and its associated comments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C8CB949-D179-4887-B2F1-6DA963A93D18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8999363" y="5383253"/>
              <a:ext cx="1213903" cy="36422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74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FC6F36-58AD-4381-B691-51301EA69CED}"/>
              </a:ext>
            </a:extLst>
          </p:cNvPr>
          <p:cNvSpPr/>
          <p:nvPr/>
        </p:nvSpPr>
        <p:spPr>
          <a:xfrm>
            <a:off x="0" y="3215956"/>
            <a:ext cx="12192000" cy="10207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E90C9-EA53-45E5-BB8A-4C0A526C8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399"/>
            <a:ext cx="9144000" cy="1020763"/>
          </a:xfrm>
        </p:spPr>
        <p:txBody>
          <a:bodyPr>
            <a:normAutofit fontScale="90000"/>
          </a:bodyPr>
          <a:lstStyle/>
          <a:p>
            <a:r>
              <a:rPr lang="en-US"/>
              <a:t>Additional help: starfish.psu.edu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7668B-7964-468B-9785-170207D10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40" y="3423920"/>
            <a:ext cx="894080" cy="894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6E8EB-2C73-41E7-A855-80A25A1F4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91" y="-186107"/>
            <a:ext cx="2963677" cy="13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5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6291-BC75-422F-9AFE-F97723CD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students check in at the kiosk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3CC2C-6EB8-481B-AFC2-058515E5A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1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8655D-6F39-451E-8A47-2144EC1C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80" y="0"/>
            <a:ext cx="719503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DF816-09D8-47B1-A68A-98003BD76884}"/>
              </a:ext>
            </a:extLst>
          </p:cNvPr>
          <p:cNvSpPr txBox="1"/>
          <p:nvPr/>
        </p:nvSpPr>
        <p:spPr>
          <a:xfrm>
            <a:off x="165788" y="147581"/>
            <a:ext cx="2176818" cy="5355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If you would like to use a check-in kiosk, work with the Starfish Admins to build the workflow that best meets your office needs</a:t>
            </a:r>
          </a:p>
          <a:p>
            <a:endParaRPr lang="en-US"/>
          </a:p>
          <a:p>
            <a:r>
              <a:rPr lang="en-US"/>
              <a:t>The kiosk can be used from any device that is connected to the internet and allows the student to input answers to the prompts</a:t>
            </a:r>
          </a:p>
          <a:p>
            <a:endParaRPr lang="en-US"/>
          </a:p>
          <a:p>
            <a:r>
              <a:rPr lang="en-US"/>
              <a:t>A card-swipe reader can be used to enter the 9-digit PSU ID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10336-B3EE-401E-9AC3-FE2A36ED1C08}"/>
              </a:ext>
            </a:extLst>
          </p:cNvPr>
          <p:cNvGrpSpPr/>
          <p:nvPr/>
        </p:nvGrpSpPr>
        <p:grpSpPr>
          <a:xfrm>
            <a:off x="5375108" y="3749978"/>
            <a:ext cx="6651104" cy="1200329"/>
            <a:chOff x="5470902" y="1982138"/>
            <a:chExt cx="6651104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43C2E3-DFB9-4884-9E7F-EFA8006E6A96}"/>
                </a:ext>
              </a:extLst>
            </p:cNvPr>
            <p:cNvSpPr txBox="1"/>
            <p:nvPr/>
          </p:nvSpPr>
          <p:spPr>
            <a:xfrm>
              <a:off x="10114494" y="1982138"/>
              <a:ext cx="2007512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Student types or swipes to enter their 9-digit PSU student ID number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7652DB4-B0EB-4160-9BA2-7387C0E85E2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5470902" y="2582303"/>
              <a:ext cx="4643592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F119D8-9041-437D-9623-228D568874C2}"/>
              </a:ext>
            </a:extLst>
          </p:cNvPr>
          <p:cNvGrpSpPr/>
          <p:nvPr/>
        </p:nvGrpSpPr>
        <p:grpSpPr>
          <a:xfrm>
            <a:off x="7446544" y="5041228"/>
            <a:ext cx="4493950" cy="923330"/>
            <a:chOff x="7455190" y="2237068"/>
            <a:chExt cx="4493950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1DAA8A-8F5C-4AEF-90DB-9855F9D16C7A}"/>
                </a:ext>
              </a:extLst>
            </p:cNvPr>
            <p:cNvSpPr txBox="1"/>
            <p:nvPr/>
          </p:nvSpPr>
          <p:spPr>
            <a:xfrm>
              <a:off x="10028061" y="2237068"/>
              <a:ext cx="1921079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Student hits the Enter button of clicks SIGN IN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15AEA0F-1C0E-4486-9983-0191035B2D8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455190" y="2698733"/>
              <a:ext cx="257287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96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AA093-1E0C-47E7-A673-EF1AC26B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43" y="0"/>
            <a:ext cx="734571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512D3-F332-4D58-BCAF-DEA36F9253D7}"/>
              </a:ext>
            </a:extLst>
          </p:cNvPr>
          <p:cNvSpPr txBox="1"/>
          <p:nvPr/>
        </p:nvSpPr>
        <p:spPr>
          <a:xfrm>
            <a:off x="102834" y="1051426"/>
            <a:ext cx="2176818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If the student has a scheduled appointment, the kiosk prompts confirmation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ECD400-0674-479E-984A-B20564D6B770}"/>
              </a:ext>
            </a:extLst>
          </p:cNvPr>
          <p:cNvGrpSpPr/>
          <p:nvPr/>
        </p:nvGrpSpPr>
        <p:grpSpPr>
          <a:xfrm>
            <a:off x="268922" y="2782669"/>
            <a:ext cx="4738083" cy="646331"/>
            <a:chOff x="10044702" y="2416909"/>
            <a:chExt cx="4526829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54DE9D-A302-433A-B6F1-74A33713198B}"/>
                </a:ext>
              </a:extLst>
            </p:cNvPr>
            <p:cNvSpPr txBox="1"/>
            <p:nvPr/>
          </p:nvSpPr>
          <p:spPr>
            <a:xfrm>
              <a:off x="10044702" y="2416909"/>
              <a:ext cx="1921079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Student clicks to check in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21840E5-9BFC-4FEE-852D-E88DFF57C488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11965781" y="2740075"/>
              <a:ext cx="26057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3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13F66B-7B91-4118-8D97-0820647FF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05" y="0"/>
            <a:ext cx="733019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E58C6F-ADE1-42F7-9CB1-AEB186D5CA3E}"/>
              </a:ext>
            </a:extLst>
          </p:cNvPr>
          <p:cNvSpPr txBox="1"/>
          <p:nvPr/>
        </p:nvSpPr>
        <p:spPr>
          <a:xfrm>
            <a:off x="102835" y="1288403"/>
            <a:ext cx="217681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Check in is confirmed</a:t>
            </a:r>
          </a:p>
        </p:txBody>
      </p:sp>
    </p:spTree>
    <p:extLst>
      <p:ext uri="{BB962C8B-B14F-4D97-AF65-F5344CB8AC3E}">
        <p14:creationId xmlns:p14="http://schemas.microsoft.com/office/powerpoint/2010/main" val="5549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E0A001-5381-4BE6-86A6-06B0823469DF}"/>
              </a:ext>
            </a:extLst>
          </p:cNvPr>
          <p:cNvSpPr txBox="1"/>
          <p:nvPr/>
        </p:nvSpPr>
        <p:spPr>
          <a:xfrm>
            <a:off x="165788" y="774598"/>
            <a:ext cx="2176818" cy="563231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If the student does not have a scheduled appointment, the kiosk asks several questions, depending on your office’s workflow</a:t>
            </a:r>
          </a:p>
          <a:p>
            <a:endParaRPr lang="en-US"/>
          </a:p>
          <a:p>
            <a:r>
              <a:rPr lang="en-US"/>
              <a:t>If there are multiple services available to students through your kiosk, they will be asked to select one</a:t>
            </a:r>
          </a:p>
          <a:p>
            <a:endParaRPr lang="en-US"/>
          </a:p>
          <a:p>
            <a:r>
              <a:rPr lang="en-US"/>
              <a:t>If there is only a single service, students are sent straight to the next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E819E-C379-49FC-8185-79313FA33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0"/>
            <a:ext cx="721995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22835A5-C6CA-4462-8C86-D62EF314CB56}"/>
              </a:ext>
            </a:extLst>
          </p:cNvPr>
          <p:cNvGrpSpPr/>
          <p:nvPr/>
        </p:nvGrpSpPr>
        <p:grpSpPr>
          <a:xfrm>
            <a:off x="5556068" y="1650554"/>
            <a:ext cx="6332175" cy="646331"/>
            <a:chOff x="7215893" y="2416909"/>
            <a:chExt cx="4749888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7B55C3-1975-4BA3-A060-4F6C30D0D96B}"/>
                </a:ext>
              </a:extLst>
            </p:cNvPr>
            <p:cNvSpPr txBox="1"/>
            <p:nvPr/>
          </p:nvSpPr>
          <p:spPr>
            <a:xfrm>
              <a:off x="10436401" y="2416909"/>
              <a:ext cx="152938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Student selects a service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A8F8F7E-1A2F-4444-BC49-A7CA322A3B83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7215893" y="2740075"/>
              <a:ext cx="322050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78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33D07-4D9B-4F60-B4E8-B45A0D5D0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99" y="0"/>
            <a:ext cx="716540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855548-1AC8-4808-9231-9A2CC6150362}"/>
              </a:ext>
            </a:extLst>
          </p:cNvPr>
          <p:cNvGrpSpPr/>
          <p:nvPr/>
        </p:nvGrpSpPr>
        <p:grpSpPr>
          <a:xfrm>
            <a:off x="121918" y="4288915"/>
            <a:ext cx="3642384" cy="646331"/>
            <a:chOff x="1096531" y="4091634"/>
            <a:chExt cx="3273497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6E1552-CBB3-4D82-87B0-6D9BC09BEBC0}"/>
                </a:ext>
              </a:extLst>
            </p:cNvPr>
            <p:cNvSpPr txBox="1"/>
            <p:nvPr/>
          </p:nvSpPr>
          <p:spPr>
            <a:xfrm>
              <a:off x="1096531" y="4091634"/>
              <a:ext cx="2017474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Student selects a reason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AD90983-CAE1-4693-AAEC-E4084F5041EF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3114005" y="4414800"/>
              <a:ext cx="125602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9AC23F-6A90-431E-ABAC-0987C64AD007}"/>
              </a:ext>
            </a:extLst>
          </p:cNvPr>
          <p:cNvGrpSpPr/>
          <p:nvPr/>
        </p:nvGrpSpPr>
        <p:grpSpPr>
          <a:xfrm>
            <a:off x="121918" y="5027579"/>
            <a:ext cx="5442859" cy="369332"/>
            <a:chOff x="790637" y="2476249"/>
            <a:chExt cx="5200182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E74A5B-6D3C-4C4A-ADFF-7D153F61CAFA}"/>
                </a:ext>
              </a:extLst>
            </p:cNvPr>
            <p:cNvSpPr txBox="1"/>
            <p:nvPr/>
          </p:nvSpPr>
          <p:spPr>
            <a:xfrm>
              <a:off x="790637" y="2476249"/>
              <a:ext cx="214473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Then clicks continue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CF4198E-98C7-4CEB-80E9-7F983D07781D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2935369" y="2660915"/>
              <a:ext cx="30554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7B8C6A3-E2D9-422A-AFB4-986BAC2E7B2F}"/>
              </a:ext>
            </a:extLst>
          </p:cNvPr>
          <p:cNvSpPr txBox="1"/>
          <p:nvPr/>
        </p:nvSpPr>
        <p:spPr>
          <a:xfrm>
            <a:off x="165788" y="774598"/>
            <a:ext cx="2176818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Reasons come from the appointment type associated with your service</a:t>
            </a:r>
          </a:p>
        </p:txBody>
      </p:sp>
    </p:spTree>
    <p:extLst>
      <p:ext uri="{BB962C8B-B14F-4D97-AF65-F5344CB8AC3E}">
        <p14:creationId xmlns:p14="http://schemas.microsoft.com/office/powerpoint/2010/main" val="8581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C51607-90AB-45E5-B1C5-6389B5589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7118" y="2007"/>
            <a:ext cx="7157764" cy="6853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12843F-E2A3-4DCA-ADEF-1E22D7109E40}"/>
              </a:ext>
            </a:extLst>
          </p:cNvPr>
          <p:cNvSpPr txBox="1"/>
          <p:nvPr/>
        </p:nvSpPr>
        <p:spPr>
          <a:xfrm>
            <a:off x="165788" y="774598"/>
            <a:ext cx="2176818" cy="313932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If the course is relevant for your workflow, students are asked to indicate if the visit is related to one of their courses</a:t>
            </a:r>
          </a:p>
          <a:p>
            <a:endParaRPr lang="en-US"/>
          </a:p>
          <a:p>
            <a:r>
              <a:rPr lang="en-US"/>
              <a:t>This list displays the student’s currently scheduled courses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DDAB3F-34EC-45EC-B5E7-E0413E5D1215}"/>
              </a:ext>
            </a:extLst>
          </p:cNvPr>
          <p:cNvGrpSpPr/>
          <p:nvPr/>
        </p:nvGrpSpPr>
        <p:grpSpPr>
          <a:xfrm>
            <a:off x="87083" y="4942751"/>
            <a:ext cx="3642384" cy="646331"/>
            <a:chOff x="1096531" y="4091634"/>
            <a:chExt cx="3273497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F66FC1-DA5C-4455-BE77-AF96AAFA88EE}"/>
                </a:ext>
              </a:extLst>
            </p:cNvPr>
            <p:cNvSpPr txBox="1"/>
            <p:nvPr/>
          </p:nvSpPr>
          <p:spPr>
            <a:xfrm>
              <a:off x="1096531" y="4091634"/>
              <a:ext cx="2017474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Student selects a reason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CF463AF-DF00-4F3C-B135-E296FF42404C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3114005" y="4414800"/>
              <a:ext cx="125602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7A2B5-378D-4895-B2A6-4404EAB47C6A}"/>
              </a:ext>
            </a:extLst>
          </p:cNvPr>
          <p:cNvGrpSpPr/>
          <p:nvPr/>
        </p:nvGrpSpPr>
        <p:grpSpPr>
          <a:xfrm>
            <a:off x="87083" y="5681415"/>
            <a:ext cx="5442859" cy="369332"/>
            <a:chOff x="790637" y="2476249"/>
            <a:chExt cx="5200182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0BB34F-8836-4646-B5EA-9FEE8B1DC228}"/>
                </a:ext>
              </a:extLst>
            </p:cNvPr>
            <p:cNvSpPr txBox="1"/>
            <p:nvPr/>
          </p:nvSpPr>
          <p:spPr>
            <a:xfrm>
              <a:off x="790637" y="2476249"/>
              <a:ext cx="214473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Then clicks continue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7DB1097-D663-40D2-A150-268BBF3CD995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2935369" y="2660915"/>
              <a:ext cx="30554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0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65547-A396-4EA4-9C87-F92FE8D73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63" y="0"/>
            <a:ext cx="720347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BB4205-8527-495E-8EA4-0EFEEBE3A262}"/>
              </a:ext>
            </a:extLst>
          </p:cNvPr>
          <p:cNvSpPr txBox="1"/>
          <p:nvPr/>
        </p:nvSpPr>
        <p:spPr>
          <a:xfrm>
            <a:off x="102835" y="1288403"/>
            <a:ext cx="217681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Check in is confirmed</a:t>
            </a:r>
          </a:p>
        </p:txBody>
      </p:sp>
    </p:spTree>
    <p:extLst>
      <p:ext uri="{BB962C8B-B14F-4D97-AF65-F5344CB8AC3E}">
        <p14:creationId xmlns:p14="http://schemas.microsoft.com/office/powerpoint/2010/main" val="156924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7c4083f-4151-4061-a42f-2358bcd49949" xsi:nil="true"/>
    <SharedWithUsers xmlns="da2881b9-5546-432b-bc52-c13ce1c0d780">
      <UserInfo>
        <DisplayName>Rizk, Daad Adel</DisplayName>
        <AccountId>35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F678BA20C2D447AC7D10CB771696BE" ma:contentTypeVersion="13" ma:contentTypeDescription="Create a new document." ma:contentTypeScope="" ma:versionID="9b5501631232a974200e09293c9c441e">
  <xsd:schema xmlns:xsd="http://www.w3.org/2001/XMLSchema" xmlns:xs="http://www.w3.org/2001/XMLSchema" xmlns:p="http://schemas.microsoft.com/office/2006/metadata/properties" xmlns:ns2="57c4083f-4151-4061-a42f-2358bcd49949" xmlns:ns3="da2881b9-5546-432b-bc52-c13ce1c0d780" targetNamespace="http://schemas.microsoft.com/office/2006/metadata/properties" ma:root="true" ma:fieldsID="5730c879ca57b32b3cdc9d41c4adc62f" ns2:_="" ns3:_="">
    <xsd:import namespace="57c4083f-4151-4061-a42f-2358bcd49949"/>
    <xsd:import namespace="da2881b9-5546-432b-bc52-c13ce1c0d7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4083f-4151-4061-a42f-2358bcd499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881b9-5546-432b-bc52-c13ce1c0d7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66C320-113C-4E40-9A88-A3CFE66535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758F14-006F-4B99-AD5F-B8216A2A1E58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da2881b9-5546-432b-bc52-c13ce1c0d780"/>
    <ds:schemaRef ds:uri="http://purl.org/dc/dcmitype/"/>
    <ds:schemaRef ds:uri="http://schemas.microsoft.com/office/infopath/2007/PartnerControls"/>
    <ds:schemaRef ds:uri="http://www.w3.org/XML/1998/namespace"/>
    <ds:schemaRef ds:uri="57c4083f-4151-4061-a42f-2358bcd49949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04EAEC-1613-4976-9EBC-2A978F95A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4083f-4151-4061-a42f-2358bcd49949"/>
    <ds:schemaRef ds:uri="da2881b9-5546-432b-bc52-c13ce1c0d7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404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How to Use the Check-In Kiosk</vt:lpstr>
      <vt:lpstr>How students check in at the kiosk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view and pick a student up from the virtual waiting room and document attendance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help: starfish.psu.edu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seeking tutoring</dc:title>
  <dc:creator>Janet Kathryn Schulenberg</dc:creator>
  <cp:lastModifiedBy>Fogel Conway, Emily</cp:lastModifiedBy>
  <cp:revision>1</cp:revision>
  <dcterms:created xsi:type="dcterms:W3CDTF">2019-03-20T14:27:29Z</dcterms:created>
  <dcterms:modified xsi:type="dcterms:W3CDTF">2019-08-15T13:54:02Z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0x010100B7F678BA20C2D447AC7D10CB771696BE</vt:lpwstr>
  </property>
</Properties>
</file>