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7" r:id="rId4"/>
    <p:sldId id="270" r:id="rId5"/>
    <p:sldId id="271" r:id="rId6"/>
    <p:sldId id="25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带标题，可选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、顶部和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lm47@psu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5684" y="2492375"/>
            <a:ext cx="7467265" cy="1470025"/>
          </a:xfrm>
        </p:spPr>
        <p:txBody>
          <a:bodyPr/>
          <a:lstStyle/>
          <a:p>
            <a:r>
              <a:rPr kumimoji="1" lang="en-US" altLang="zh-CN" dirty="0"/>
              <a:t>Statistics</a:t>
            </a:r>
            <a:r>
              <a:rPr kumimoji="1" lang="zh-CN" altLang="en-US" dirty="0"/>
              <a:t> </a:t>
            </a:r>
            <a:r>
              <a:rPr kumimoji="1" lang="en-US" altLang="zh-CN" dirty="0"/>
              <a:t>Club</a:t>
            </a:r>
            <a:br>
              <a:rPr kumimoji="1" lang="en-US" altLang="zh-CN" dirty="0"/>
            </a:br>
            <a:r>
              <a:rPr kumimoji="1" lang="en-US" altLang="zh-CN" dirty="0" smtClean="0"/>
              <a:t>General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Body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Meeting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 Wednesday, </a:t>
            </a:r>
            <a:r>
              <a:rPr kumimoji="1" lang="en-US" altLang="zh-CN" dirty="0" smtClean="0"/>
              <a:t>March </a:t>
            </a:r>
            <a:r>
              <a:rPr kumimoji="1" lang="en-US" altLang="zh-CN" dirty="0" smtClean="0"/>
              <a:t>1</a:t>
            </a:r>
            <a:r>
              <a:rPr kumimoji="1" lang="en-US" altLang="zh-CN" baseline="30000" dirty="0" smtClean="0"/>
              <a:t>st</a:t>
            </a: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69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Agenda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Reverse Career Fair </a:t>
            </a:r>
            <a:endParaRPr lang="en-US" altLang="zh-CN" dirty="0" smtClean="0"/>
          </a:p>
          <a:p>
            <a:r>
              <a:rPr lang="en-US" altLang="zh-CN" dirty="0"/>
              <a:t>Mu Sigma Rho Induction</a:t>
            </a:r>
          </a:p>
          <a:p>
            <a:pPr lvl="0"/>
            <a:r>
              <a:rPr lang="en-US" altLang="zh-CN" dirty="0" smtClean="0"/>
              <a:t>Stat </a:t>
            </a:r>
            <a:r>
              <a:rPr lang="en-US" altLang="zh-CN" dirty="0" smtClean="0"/>
              <a:t>Club Officer Election </a:t>
            </a:r>
            <a:endParaRPr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318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Reverse Career Fair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Many companies reached out to us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We have the contact info of the recruiters, feel free to ask us after the meeting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8692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Sigma Rho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2016-2017 induction ceremony of Mu Sigma Rho will take place on Wednesday, April 5</a:t>
            </a:r>
            <a:r>
              <a:rPr lang="en-US" baseline="30000" dirty="0" smtClean="0"/>
              <a:t>th</a:t>
            </a:r>
            <a:r>
              <a:rPr lang="en-US" dirty="0" smtClean="0"/>
              <a:t>, next club meeting</a:t>
            </a:r>
          </a:p>
          <a:p>
            <a:endParaRPr lang="en-US" dirty="0"/>
          </a:p>
          <a:p>
            <a:r>
              <a:rPr lang="en-US" dirty="0" smtClean="0"/>
              <a:t>If you are interested in joining, please email </a:t>
            </a:r>
            <a:r>
              <a:rPr lang="en-US" dirty="0"/>
              <a:t>Dr. Kari Lock </a:t>
            </a:r>
            <a:r>
              <a:rPr lang="en-US" dirty="0" smtClean="0"/>
              <a:t>Morgan ( </a:t>
            </a:r>
            <a:r>
              <a:rPr lang="en-US" dirty="0" smtClean="0">
                <a:hlinkClick r:id="rId2"/>
              </a:rPr>
              <a:t>klm47@psu.edu</a:t>
            </a:r>
            <a:r>
              <a:rPr lang="en-US" dirty="0" smtClean="0"/>
              <a:t>) with </a:t>
            </a:r>
            <a:r>
              <a:rPr lang="en-US" dirty="0"/>
              <a:t>a copy of your current transcript by April 1st.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8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Sigma Rho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Undergraduate requirements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• have completed at least two years of college course work</a:t>
            </a:r>
            <a:br>
              <a:rPr lang="en-US" dirty="0"/>
            </a:br>
            <a:r>
              <a:rPr lang="en-US" dirty="0"/>
              <a:t>• have completed at least 8 credits of STAT courses, with at least 5 credits at the 400 level</a:t>
            </a:r>
            <a:br>
              <a:rPr lang="en-US" dirty="0"/>
            </a:br>
            <a:r>
              <a:rPr lang="en-US" dirty="0"/>
              <a:t>• have at least a 3.40 GPA in all undergraduate level STAT courses </a:t>
            </a:r>
            <a:br>
              <a:rPr lang="en-US" dirty="0"/>
            </a:br>
            <a:r>
              <a:rPr lang="en-US" dirty="0"/>
              <a:t>• have at least a 3.20 overall undergraduate GPA</a:t>
            </a:r>
            <a:br>
              <a:rPr lang="en-US" dirty="0"/>
            </a:br>
            <a:endParaRPr lang="en-US" dirty="0"/>
          </a:p>
          <a:p>
            <a:r>
              <a:rPr lang="en-US" u="sng" dirty="0" smtClean="0"/>
              <a:t>Graduate </a:t>
            </a:r>
            <a:r>
              <a:rPr lang="en-US" u="sng" dirty="0"/>
              <a:t>requirements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• have completed at least 12 credits of graduate level courses in statistics</a:t>
            </a:r>
            <a:br>
              <a:rPr lang="en-US" dirty="0"/>
            </a:br>
            <a:r>
              <a:rPr lang="en-US" dirty="0"/>
              <a:t>• have at least a 3.50 GPA in all graduate level courses</a:t>
            </a:r>
            <a:br>
              <a:rPr lang="en-US" dirty="0"/>
            </a:br>
            <a:r>
              <a:rPr lang="en-US" dirty="0"/>
              <a:t>• be a graduate student in good standing.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2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 </a:t>
            </a:r>
            <a:r>
              <a:rPr lang="en-US" dirty="0" smtClean="0"/>
              <a:t>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u="sng" dirty="0" smtClean="0"/>
              <a:t>Vice-president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Secretary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Web </a:t>
            </a:r>
            <a:r>
              <a:rPr lang="en-US" b="1" u="sng" dirty="0"/>
              <a:t>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7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Thank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Coming!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Next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meeting</a:t>
            </a:r>
            <a:r>
              <a:rPr kumimoji="1" lang="zh-CN" altLang="en-US" dirty="0" smtClean="0"/>
              <a:t>: </a:t>
            </a:r>
            <a:r>
              <a:rPr kumimoji="1" lang="en-US" altLang="zh-CN" dirty="0" smtClean="0"/>
              <a:t>April 5</a:t>
            </a:r>
            <a:r>
              <a:rPr kumimoji="1" lang="en-US" altLang="zh-CN" baseline="30000" dirty="0" smtClean="0"/>
              <a:t>th</a:t>
            </a:r>
            <a:r>
              <a:rPr kumimoji="1" lang="zh-CN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6pm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327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Thomas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5847888"/>
      </p:ext>
    </p:extLst>
  </p:cSld>
  <p:clrMapOvr>
    <a:masterClrMapping/>
  </p:clrMapOvr>
</p:sld>
</file>

<file path=ppt/theme/theme1.xml><?xml version="1.0" encoding="utf-8"?>
<a:theme xmlns:a="http://schemas.openxmlformats.org/drawingml/2006/main" name="旋转体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旋转体.thmx</Template>
  <TotalTime>107</TotalTime>
  <Words>125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宋体</vt:lpstr>
      <vt:lpstr>Trebuchet MS</vt:lpstr>
      <vt:lpstr>Wingdings 2</vt:lpstr>
      <vt:lpstr>旋转体</vt:lpstr>
      <vt:lpstr>Statistics Club General Body Meeting</vt:lpstr>
      <vt:lpstr>Agenda</vt:lpstr>
      <vt:lpstr>Reverse Career Fair</vt:lpstr>
      <vt:lpstr>Mu Sigma Rho</vt:lpstr>
      <vt:lpstr>Mu Sigma Rho</vt:lpstr>
      <vt:lpstr>Officer Election</vt:lpstr>
      <vt:lpstr>Thank you for Coming!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 Yao</dc:creator>
  <cp:lastModifiedBy>Yao Xiao</cp:lastModifiedBy>
  <cp:revision>29</cp:revision>
  <dcterms:created xsi:type="dcterms:W3CDTF">2016-09-07T16:16:22Z</dcterms:created>
  <dcterms:modified xsi:type="dcterms:W3CDTF">2017-03-01T20:45:37Z</dcterms:modified>
</cp:coreProperties>
</file>