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2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3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4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5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6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7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  <p:sldMasterId id="2147483708" r:id="rId2"/>
    <p:sldMasterId id="2147483716" r:id="rId3"/>
    <p:sldMasterId id="2147483724" r:id="rId4"/>
    <p:sldMasterId id="2147483732" r:id="rId5"/>
    <p:sldMasterId id="2147483740" r:id="rId6"/>
    <p:sldMasterId id="2147483748" r:id="rId7"/>
    <p:sldMasterId id="2147483756" r:id="rId8"/>
    <p:sldMasterId id="2147483764" r:id="rId9"/>
    <p:sldMasterId id="2147483772" r:id="rId10"/>
    <p:sldMasterId id="2147483780" r:id="rId11"/>
    <p:sldMasterId id="2147483788" r:id="rId12"/>
    <p:sldMasterId id="2147483800" r:id="rId13"/>
    <p:sldMasterId id="2147483812" r:id="rId14"/>
    <p:sldMasterId id="2147483836" r:id="rId15"/>
    <p:sldMasterId id="2147483848" r:id="rId16"/>
    <p:sldMasterId id="2147483860" r:id="rId17"/>
    <p:sldMasterId id="2147483872" r:id="rId18"/>
  </p:sldMasterIdLst>
  <p:notesMasterIdLst>
    <p:notesMasterId r:id="rId27"/>
  </p:notesMasterIdLst>
  <p:handoutMasterIdLst>
    <p:handoutMasterId r:id="rId28"/>
  </p:handoutMasterIdLst>
  <p:sldIdLst>
    <p:sldId id="356" r:id="rId19"/>
    <p:sldId id="357" r:id="rId20"/>
    <p:sldId id="358" r:id="rId21"/>
    <p:sldId id="364" r:id="rId22"/>
    <p:sldId id="360" r:id="rId23"/>
    <p:sldId id="361" r:id="rId24"/>
    <p:sldId id="362" r:id="rId25"/>
    <p:sldId id="36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A2C"/>
    <a:srgbClr val="993300"/>
    <a:srgbClr val="CC66FF"/>
    <a:srgbClr val="A84936"/>
    <a:srgbClr val="33CC33"/>
    <a:srgbClr val="DD0524"/>
    <a:srgbClr val="0A94A2"/>
    <a:srgbClr val="1BA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 autoAdjust="0"/>
    <p:restoredTop sz="94660"/>
  </p:normalViewPr>
  <p:slideViewPr>
    <p:cSldViewPr>
      <p:cViewPr varScale="1">
        <p:scale>
          <a:sx n="84" d="100"/>
          <a:sy n="84" d="100"/>
        </p:scale>
        <p:origin x="139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2"/>
    </p:cViewPr>
  </p:sorterViewPr>
  <p:notesViewPr>
    <p:cSldViewPr>
      <p:cViewPr varScale="1">
        <p:scale>
          <a:sx n="36" d="100"/>
          <a:sy n="36" d="100"/>
        </p:scale>
        <p:origin x="-1968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tableStyles" Target="tableStyles.xml"/><Relationship Id="rId7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3DA6E-A22F-4989-8D83-27E4AFB4D250}" type="datetimeFigureOut">
              <a:rPr lang="en-US" smtClean="0"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Prepared for the CHRO Healthcare Forum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AB8FE-7EE8-48DB-B606-A39BDE86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909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595A5D-B30E-4A87-85F4-536917B0F721}" type="datetimeFigureOut">
              <a:rPr lang="en-US"/>
              <a:pPr>
                <a:defRPr/>
              </a:pPr>
              <a:t>01/10/2018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for the CHRO Healthcare Forum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7F9441-B121-4FC5-BBEC-1A2DBDC7D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016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08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8138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1137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384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3675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5133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208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119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653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8055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725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4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4041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7480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762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8107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547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115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4519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6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739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522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4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264333374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2104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0043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64467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090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58982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464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622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0084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74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903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8674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0843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891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16333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1120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51124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7637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18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6579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2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2710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322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5835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823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000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70581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24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413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901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750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5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0926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695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084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7969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362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38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92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237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301289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532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217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18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355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677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31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557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2646317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132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633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11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02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330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60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1493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2318674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45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876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8916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841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201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82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5027234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953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51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8916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8416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201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8252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502723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9531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5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39972387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8916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8416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201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825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5027234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9531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519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223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4856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8651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9674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17330918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322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29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223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4856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03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9674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17330918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32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211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2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3129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2936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354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Topi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3608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95400"/>
            <a:ext cx="6172200" cy="4830763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14170" y="4687410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5644" y="3046454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6772" y="1386388"/>
            <a:ext cx="1890713" cy="1365728"/>
          </a:xfr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photo</a:t>
            </a:r>
          </a:p>
        </p:txBody>
      </p:sp>
    </p:spTree>
    <p:extLst>
      <p:ext uri="{BB962C8B-B14F-4D97-AF65-F5344CB8AC3E}">
        <p14:creationId xmlns:p14="http://schemas.microsoft.com/office/powerpoint/2010/main" val="30543494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hoto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4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66"/>
              </a:buClr>
              <a:buSzTx/>
              <a:buFont typeface="Wingdings" pitchFamily="2" charset="2"/>
              <a:buChar char="Ø"/>
              <a:tabLst/>
              <a:defRPr baseline="0"/>
            </a:lvl1pPr>
            <a:lvl2pPr marL="914400" indent="-457200">
              <a:buFont typeface="Wingdings" pitchFamily="2" charset="2"/>
              <a:buChar char="§"/>
              <a:defRPr baseline="0"/>
            </a:lvl2pPr>
            <a:lvl3pPr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94625" y="3276600"/>
            <a:ext cx="4134775" cy="304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886200"/>
            <a:ext cx="1828800" cy="2057400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7987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152400" y="60960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342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3777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9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0591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1373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171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59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477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66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409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045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08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44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81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52400" y="76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772400" cy="762000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6096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CC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868445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25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8601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6279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5866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30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807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66685-2686-4FEC-B6EB-CE3ED09B8AD9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2190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031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252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9C77-DEA9-4D69-A5CE-C2D5B38AC697}" type="datetimeFigureOut">
              <a:rPr lang="en-US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6685-2686-4FEC-B6EB-CE3ED09B8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71C9E7-C774-466E-B3EF-D389060ADF25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31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62201-992D-4567-A314-1BEE66EA1B96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8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AED4B-7618-4CDA-8E78-89F1DB1622BD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4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90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4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0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92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8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4D9C77-DEA9-4D69-A5CE-C2D5B38AC697}" type="datetimeFigureOut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01/10/2018</a:t>
            </a:fld>
            <a:endParaRPr lang="en-US"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C66685-2686-4FEC-B6EB-CE3ED09B8AD9}" type="slidenum">
              <a:rPr lang="en-US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25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9AF4F-01AC-4667-9CF2-6239A79F8EBA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11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4EB520-57AB-4BBD-830C-3573FEB97968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89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BF3123-C9A0-4403-90DE-704AC21F5119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16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E0517A-A265-44D5-B611-3BB078BB87D3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99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78524E-62EE-4B0F-B176-F08B27357A9C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7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55B28F-00D0-4035-914A-80176D160DCA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7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0E1715-BF9F-4EF1-A1C0-44FA59E0B322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7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Insert The Slide Title Here: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your first point here.</a:t>
            </a:r>
          </a:p>
          <a:p>
            <a:pPr lvl="1"/>
            <a:r>
              <a:rPr lang="en-US" dirty="0"/>
              <a:t>Enter additional points as required.</a:t>
            </a:r>
          </a:p>
          <a:p>
            <a:pPr lvl="2"/>
            <a:r>
              <a:rPr lang="en-US" dirty="0"/>
              <a:t>Additional bullet points are available.</a:t>
            </a:r>
          </a:p>
          <a:p>
            <a:pPr lvl="3"/>
            <a:r>
              <a:rPr lang="en-US" dirty="0"/>
              <a:t>Additional bullet points are available.</a:t>
            </a:r>
          </a:p>
          <a:p>
            <a:pPr lvl="4"/>
            <a:r>
              <a:rPr lang="en-US" dirty="0"/>
              <a:t>Additional bullet points are available.</a:t>
            </a:r>
          </a:p>
          <a:p>
            <a:pPr lvl="5"/>
            <a:r>
              <a:rPr lang="en-US" dirty="0"/>
              <a:t>Additional bullet points are available.</a:t>
            </a:r>
          </a:p>
          <a:p>
            <a:pPr lvl="6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ABC5EE-B74F-4E60-975B-476EA7BCDEC3}" type="datetime1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t>01/10/2018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t>Prepared for PSU School of Labor and Employment Relations</a:t>
            </a: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C77CC-FB50-4E3D-A3EE-5C72FD01F3E4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8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groups/8593128" TargetMode="External"/><Relationship Id="rId2" Type="http://schemas.openxmlformats.org/officeDocument/2006/relationships/hyperlink" Target="https://sites.psu.edu/virtualshrmpennstate/" TargetMode="External"/><Relationship Id="rId1" Type="http://schemas.openxmlformats.org/officeDocument/2006/relationships/slideLayout" Target="../slideLayouts/slideLayout112.xml"/><Relationship Id="rId4" Type="http://schemas.openxmlformats.org/officeDocument/2006/relationships/hyperlink" Target="https://www.facebook.com/VirtualSHRM.PSUWC/?ref=br_r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374609"/>
            <a:ext cx="7543800" cy="3559530"/>
          </a:xfrm>
        </p:spPr>
        <p:txBody>
          <a:bodyPr>
            <a:normAutofit/>
          </a:bodyPr>
          <a:lstStyle/>
          <a:p>
            <a:pPr algn="ctr"/>
            <a:r>
              <a:rPr lang="en-US" sz="3750" b="1" dirty="0"/>
              <a:t>Welcome to the Virtual Chapter of SHRM at Penn State World Campus!</a:t>
            </a:r>
          </a:p>
          <a:p>
            <a:pPr algn="ctr"/>
            <a:r>
              <a:rPr lang="en-US" sz="3375" dirty="0"/>
              <a:t>General Meeting</a:t>
            </a:r>
          </a:p>
          <a:p>
            <a:pPr algn="ctr"/>
            <a:r>
              <a:rPr lang="en-US" sz="2250" dirty="0" smtClean="0"/>
              <a:t>January 10, 2018</a:t>
            </a:r>
            <a:endParaRPr lang="en-US" sz="2250" dirty="0"/>
          </a:p>
          <a:p>
            <a:pPr algn="ctr"/>
            <a:endParaRPr lang="en-US" sz="3375" dirty="0"/>
          </a:p>
          <a:p>
            <a:pPr algn="ctr"/>
            <a:r>
              <a:rPr lang="en-US" sz="3375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09" y="3640125"/>
            <a:ext cx="3196828" cy="18047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3835599"/>
            <a:ext cx="3341395" cy="10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25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Welcome 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Guest </a:t>
            </a:r>
            <a:r>
              <a:rPr lang="en-US" sz="21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Speaker</a:t>
            </a: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Member Updates</a:t>
            </a:r>
          </a:p>
          <a:p>
            <a:pPr marL="15087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Guest Speaker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2700" dirty="0" smtClean="0"/>
              <a:t>Kate </a:t>
            </a:r>
            <a:r>
              <a:rPr lang="en-US" sz="2700" dirty="0" smtClean="0"/>
              <a:t>Bischoff</a:t>
            </a:r>
          </a:p>
          <a:p>
            <a:pPr marL="0" indent="0" algn="ctr">
              <a:buNone/>
            </a:pPr>
            <a:r>
              <a:rPr lang="en-US" sz="2200" dirty="0" smtClean="0"/>
              <a:t>Instructor and creator of the HR Compliance Certificate at Mitchell Hamline School of Law</a:t>
            </a:r>
            <a:endParaRPr lang="en-US" sz="2200" dirty="0"/>
          </a:p>
          <a:p>
            <a:pPr marL="0" indent="0" algn="ctr">
              <a:buNone/>
            </a:pPr>
            <a:r>
              <a:rPr lang="en-US" sz="22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43800" cy="1203961"/>
          </a:xfrm>
        </p:spPr>
        <p:txBody>
          <a:bodyPr/>
          <a:lstStyle/>
          <a:p>
            <a:r>
              <a:rPr lang="en-US" dirty="0" smtClean="0"/>
              <a:t>Chapter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Executive Officer Chapter Vacancies</a:t>
            </a:r>
          </a:p>
          <a:p>
            <a:pPr marL="0" indent="0">
              <a:buNone/>
            </a:pPr>
            <a:r>
              <a:rPr lang="en-US" sz="1600" dirty="0"/>
              <a:t>Spring semester is the time for Executive Board nominations and elections.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Please </a:t>
            </a:r>
            <a:r>
              <a:rPr lang="en-US" sz="1600" dirty="0"/>
              <a:t>reply </a:t>
            </a:r>
            <a:r>
              <a:rPr lang="en-US" sz="1600" dirty="0" smtClean="0"/>
              <a:t>to the Canvas email </a:t>
            </a:r>
            <a:r>
              <a:rPr lang="en-US" sz="1600" dirty="0"/>
              <a:t>or email us at vshrmcpsu@gmail.com to nominate </a:t>
            </a:r>
            <a:r>
              <a:rPr lang="en-US" sz="1600" dirty="0" smtClean="0"/>
              <a:t>yourself</a:t>
            </a:r>
          </a:p>
          <a:p>
            <a:pPr marL="0" indent="0">
              <a:buNone/>
            </a:pPr>
            <a:r>
              <a:rPr lang="en-US" sz="1600" dirty="0" smtClean="0"/>
              <a:t>Additionally, an active discussion board is available on Canvas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Elections </a:t>
            </a:r>
            <a:r>
              <a:rPr lang="en-US" sz="1600" dirty="0"/>
              <a:t>shall take place during the second meeting of the spring </a:t>
            </a:r>
            <a:r>
              <a:rPr lang="en-US" sz="1600" dirty="0" smtClean="0"/>
              <a:t>semester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 smtClean="0"/>
              <a:t>Executive Officer Committee</a:t>
            </a:r>
          </a:p>
          <a:p>
            <a:r>
              <a:rPr lang="en-US" sz="1600" dirty="0"/>
              <a:t>We are also looking for a nomination committee to coordinate this year’s nominations and elections...1 or 2 people interested in participating. </a:t>
            </a:r>
            <a:endParaRPr lang="en-US" sz="1600" dirty="0" smtClean="0"/>
          </a:p>
          <a:p>
            <a:r>
              <a:rPr lang="en-US" sz="1600" dirty="0"/>
              <a:t>*Please note, if you are on the committee, you cannot be running for an elected office position. 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5673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Connected!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382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sz="2625" dirty="0"/>
              <a:t>Members have access to our SHRM Canvas Page</a:t>
            </a:r>
          </a:p>
          <a:p>
            <a:pPr lvl="1"/>
            <a:r>
              <a:rPr lang="en-US" sz="2475" dirty="0"/>
              <a:t>Blog Posts &amp; Announcements </a:t>
            </a:r>
          </a:p>
          <a:p>
            <a:pPr lvl="1"/>
            <a:r>
              <a:rPr lang="en-US" sz="2475" dirty="0"/>
              <a:t>Member information and New Member Resources </a:t>
            </a:r>
          </a:p>
          <a:p>
            <a:pPr lvl="1"/>
            <a:r>
              <a:rPr lang="en-US" sz="2475" dirty="0"/>
              <a:t>Professional Resources </a:t>
            </a:r>
            <a:endParaRPr lang="en-US" sz="2475" dirty="0" smtClean="0"/>
          </a:p>
          <a:p>
            <a:pPr lvl="1"/>
            <a:endParaRPr lang="en-US" sz="2475" dirty="0"/>
          </a:p>
          <a:p>
            <a:pPr marL="150876" lvl="1" indent="0">
              <a:buNone/>
            </a:pPr>
            <a:r>
              <a:rPr lang="en-US" sz="2475" dirty="0"/>
              <a:t>If you are new or haven’t already done so, please stop by and introduce yourself, start a discussion, </a:t>
            </a:r>
            <a:r>
              <a:rPr lang="en-US" sz="2475" dirty="0" smtClean="0"/>
              <a:t>or participate </a:t>
            </a:r>
            <a:r>
              <a:rPr lang="en-US" sz="2475" dirty="0"/>
              <a:t>in one! </a:t>
            </a:r>
          </a:p>
          <a:p>
            <a:pPr lvl="1"/>
            <a:endParaRPr lang="en-US" sz="2475" dirty="0"/>
          </a:p>
          <a:p>
            <a:pPr marL="150876" lvl="1" indent="0">
              <a:buNone/>
            </a:pPr>
            <a:r>
              <a:rPr lang="en-US" sz="2475" dirty="0"/>
              <a:t>Our website: </a:t>
            </a:r>
            <a:r>
              <a:rPr lang="en-US" sz="2475" dirty="0">
                <a:hlinkClick r:id="rId2"/>
              </a:rPr>
              <a:t>https://sites.psu.edu/virtualshrmpennstate/</a:t>
            </a:r>
            <a:endParaRPr lang="en-US" sz="2475" dirty="0"/>
          </a:p>
          <a:p>
            <a:pPr marL="150876" lvl="1" indent="0">
              <a:buNone/>
            </a:pPr>
            <a:endParaRPr lang="en-US" sz="2475" dirty="0"/>
          </a:p>
          <a:p>
            <a:pPr marL="150876" lvl="1" indent="0">
              <a:buNone/>
            </a:pPr>
            <a:r>
              <a:rPr lang="en-US" sz="2475" dirty="0"/>
              <a:t>Facebook &amp; LinkedIn Pages  </a:t>
            </a:r>
            <a:endParaRPr lang="en-US" sz="2475" dirty="0" smtClean="0"/>
          </a:p>
          <a:p>
            <a:pPr marL="150876" lvl="1" indent="0">
              <a:buNone/>
            </a:pPr>
            <a:r>
              <a:rPr lang="en-US" sz="2400" dirty="0"/>
              <a:t>LinkedIn: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www.linkedin.com/groups/8593128</a:t>
            </a:r>
            <a:r>
              <a:rPr lang="en-US" sz="2400" dirty="0" smtClean="0"/>
              <a:t>  </a:t>
            </a:r>
          </a:p>
          <a:p>
            <a:pPr marL="150876" lvl="1" indent="0">
              <a:buNone/>
            </a:pPr>
            <a:r>
              <a:rPr lang="en-US" sz="2400" dirty="0" smtClean="0"/>
              <a:t>Facebook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https://www.facebook.com/VirtualSHRM.PSUWC/?</a:t>
            </a:r>
            <a:r>
              <a:rPr lang="en-US" sz="2400" dirty="0" smtClean="0">
                <a:hlinkClick r:id="rId4"/>
              </a:rPr>
              <a:t>ref=br_rs</a:t>
            </a:r>
            <a:r>
              <a:rPr lang="en-US" sz="2400" dirty="0" smtClean="0"/>
              <a:t>  </a:t>
            </a:r>
            <a:endParaRPr lang="en-US" sz="2475" dirty="0"/>
          </a:p>
          <a:p>
            <a:pPr marL="150876" lvl="1" indent="0">
              <a:buNone/>
            </a:pPr>
            <a:endParaRPr lang="en-US" sz="2475" dirty="0"/>
          </a:p>
          <a:p>
            <a:pPr marL="150876" lvl="1" indent="0" algn="ctr">
              <a:buNone/>
            </a:pPr>
            <a:r>
              <a:rPr lang="en-US" sz="1950" dirty="0"/>
              <a:t>Any questions? Contact </a:t>
            </a:r>
            <a:r>
              <a:rPr lang="en-US" sz="1950" dirty="0" err="1"/>
              <a:t>Gena</a:t>
            </a:r>
            <a:r>
              <a:rPr lang="en-US" sz="1950" dirty="0"/>
              <a:t> at elt5097@psu.edu</a:t>
            </a:r>
          </a:p>
        </p:txBody>
      </p:sp>
    </p:spTree>
    <p:extLst>
      <p:ext uri="{BB962C8B-B14F-4D97-AF65-F5344CB8AC3E}">
        <p14:creationId xmlns:p14="http://schemas.microsoft.com/office/powerpoint/2010/main" val="235037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486" y="2091690"/>
            <a:ext cx="7996428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2625" dirty="0">
                <a:solidFill>
                  <a:prstClr val="black"/>
                </a:solidFill>
                <a:latin typeface="Calibri"/>
                <a:cs typeface="+mn-cs"/>
              </a:rPr>
              <a:t>Executive Office Updates</a:t>
            </a:r>
          </a:p>
        </p:txBody>
      </p:sp>
    </p:spTree>
    <p:extLst>
      <p:ext uri="{BB962C8B-B14F-4D97-AF65-F5344CB8AC3E}">
        <p14:creationId xmlns:p14="http://schemas.microsoft.com/office/powerpoint/2010/main" val="222755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4463" y="2504777"/>
            <a:ext cx="617220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3750" dirty="0">
                <a:solidFill>
                  <a:prstClr val="black"/>
                </a:solidFill>
                <a:latin typeface="Calibri"/>
                <a:cs typeface="+mn-cs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75670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0" y="2500313"/>
            <a:ext cx="5643563" cy="153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2625" b="1" dirty="0">
                <a:solidFill>
                  <a:prstClr val="black"/>
                </a:solidFill>
                <a:latin typeface="Calibri"/>
                <a:cs typeface="+mn-cs"/>
              </a:rPr>
              <a:t>Thank you  for attending!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US" sz="225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2250" dirty="0">
                <a:solidFill>
                  <a:prstClr val="black"/>
                </a:solidFill>
                <a:latin typeface="Calibri"/>
                <a:cs typeface="+mn-cs"/>
              </a:rPr>
              <a:t>Reach out to a member of the Executive Board with any questions or suggestions</a:t>
            </a:r>
          </a:p>
        </p:txBody>
      </p:sp>
    </p:spTree>
    <p:extLst>
      <p:ext uri="{BB962C8B-B14F-4D97-AF65-F5344CB8AC3E}">
        <p14:creationId xmlns:p14="http://schemas.microsoft.com/office/powerpoint/2010/main" val="10404651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3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4.xml><?xml version="1.0" encoding="utf-8"?>
<a:theme xmlns:a="http://schemas.openxmlformats.org/drawingml/2006/main" name="3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5.xml><?xml version="1.0" encoding="utf-8"?>
<a:theme xmlns:a="http://schemas.openxmlformats.org/drawingml/2006/main" name="5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6.xml><?xml version="1.0" encoding="utf-8"?>
<a:theme xmlns:a="http://schemas.openxmlformats.org/drawingml/2006/main" name="6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7.xml><?xml version="1.0" encoding="utf-8"?>
<a:theme xmlns:a="http://schemas.openxmlformats.org/drawingml/2006/main" name="7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8.xml><?xml version="1.0" encoding="utf-8"?>
<a:theme xmlns:a="http://schemas.openxmlformats.org/drawingml/2006/main" name="8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1824</TotalTime>
  <Words>169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8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1_Retrospect</vt:lpstr>
      <vt:lpstr>2_Retrospect</vt:lpstr>
      <vt:lpstr>3_Retrospect</vt:lpstr>
      <vt:lpstr>5_Retrospect</vt:lpstr>
      <vt:lpstr>6_Retrospect</vt:lpstr>
      <vt:lpstr>7_Retrospect</vt:lpstr>
      <vt:lpstr>8_Retrospect</vt:lpstr>
      <vt:lpstr>PowerPoint Presentation</vt:lpstr>
      <vt:lpstr>Agenda</vt:lpstr>
      <vt:lpstr>Special Guest Speaker </vt:lpstr>
      <vt:lpstr>Chapter Updates</vt:lpstr>
      <vt:lpstr>Stay Connected!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Benedetto, Sarah</cp:lastModifiedBy>
  <cp:revision>165</cp:revision>
  <cp:lastPrinted>2013-06-27T12:55:20Z</cp:lastPrinted>
  <dcterms:created xsi:type="dcterms:W3CDTF">2013-04-24T16:37:48Z</dcterms:created>
  <dcterms:modified xsi:type="dcterms:W3CDTF">2018-01-11T00:35:24Z</dcterms:modified>
</cp:coreProperties>
</file>